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59" r:id="rId4"/>
    <p:sldId id="257" r:id="rId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857" userDrawn="1">
          <p15:clr>
            <a:srgbClr val="A4A3A4"/>
          </p15:clr>
        </p15:guide>
        <p15:guide id="2" orient="horz" pos="784" userDrawn="1">
          <p15:clr>
            <a:srgbClr val="A4A3A4"/>
          </p15:clr>
        </p15:guide>
        <p15:guide id="3" pos="619" userDrawn="1">
          <p15:clr>
            <a:srgbClr val="A4A3A4"/>
          </p15:clr>
        </p15:guide>
        <p15:guide id="4" pos="5063" userDrawn="1">
          <p15:clr>
            <a:srgbClr val="A4A3A4"/>
          </p15:clr>
        </p15:guide>
        <p15:guide id="5" orient="horz" pos="27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221"/>
    <a:srgbClr val="D8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7134" autoAdjust="0"/>
  </p:normalViewPr>
  <p:slideViewPr>
    <p:cSldViewPr snapToGrid="0" snapToObjects="1">
      <p:cViewPr varScale="1">
        <p:scale>
          <a:sx n="72" d="100"/>
          <a:sy n="72" d="100"/>
        </p:scale>
        <p:origin x="1137" y="39"/>
      </p:cViewPr>
      <p:guideLst>
        <p:guide pos="2857"/>
        <p:guide orient="horz" pos="784"/>
        <p:guide pos="619"/>
        <p:guide pos="5063"/>
        <p:guide orient="horz" pos="271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646A6-539E-F04F-8500-0AEC5E075AD8}" type="datetimeFigureOut">
              <a:rPr lang="en-US" smtClean="0"/>
              <a:t>7/20/2018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FD29F-BD78-C24A-916F-2CF89C5FD73F}" type="slidenum">
              <a:rPr lang="en-US" smtClean="0"/>
              <a:t>‹nr.›</a:t>
            </a:fld>
            <a:endParaRPr lang="en-US"/>
          </a:p>
        </p:txBody>
      </p:sp>
    </p:spTree>
    <p:extLst>
      <p:ext uri="{BB962C8B-B14F-4D97-AF65-F5344CB8AC3E}">
        <p14:creationId xmlns:p14="http://schemas.microsoft.com/office/powerpoint/2010/main" val="1353870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900" kern="1200" dirty="0">
                <a:solidFill>
                  <a:schemeClr val="tx1"/>
                </a:solidFill>
                <a:effectLst/>
                <a:latin typeface="+mn-lt"/>
                <a:ea typeface="+mn-ea"/>
                <a:cs typeface="+mn-cs"/>
              </a:rPr>
              <a:t>Good morning everyone, it is a pleasure to be here today in this panel of experts. It is great to see that everyone in this panel has a different and unique expertise. Let me quickly introduce Dance4lIfe before I get to the theme of todays panel.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Dance4life is a social franchise that empowers young people to take personal leadership in their sexual lives. We use youth culture music and dance to create dynamic dialogue spaces and engage youth through experiential learning.</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believe</a:t>
            </a:r>
            <a:r>
              <a:rPr lang="en-GB" sz="900" kern="1200" baseline="0" dirty="0">
                <a:solidFill>
                  <a:schemeClr val="tx1"/>
                </a:solidFill>
                <a:effectLst/>
                <a:latin typeface="+mn-lt"/>
                <a:ea typeface="+mn-ea"/>
                <a:cs typeface="+mn-cs"/>
              </a:rPr>
              <a:t> in </a:t>
            </a:r>
            <a:r>
              <a:rPr lang="en-GB" sz="900" kern="1200" dirty="0">
                <a:solidFill>
                  <a:schemeClr val="tx1"/>
                </a:solidFill>
                <a:effectLst/>
                <a:latin typeface="+mn-lt"/>
                <a:ea typeface="+mn-ea"/>
                <a:cs typeface="+mn-cs"/>
              </a:rPr>
              <a:t>co –creating youth empowerment together with local partners and young people, putting them in the driver seat of sustainable change</a:t>
            </a:r>
            <a:r>
              <a:rPr lang="en-GB" sz="900" kern="1200" baseline="0" dirty="0">
                <a:solidFill>
                  <a:schemeClr val="tx1"/>
                </a:solidFill>
                <a:effectLst/>
                <a:latin typeface="+mn-lt"/>
                <a:ea typeface="+mn-ea"/>
                <a:cs typeface="+mn-cs"/>
              </a:rPr>
              <a:t>.</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means:</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a:t>
            </a:r>
            <a:r>
              <a:rPr lang="en-GB" sz="900" kern="1200" baseline="0" dirty="0">
                <a:solidFill>
                  <a:schemeClr val="tx1"/>
                </a:solidFill>
                <a:effectLst/>
                <a:latin typeface="+mn-lt"/>
                <a:ea typeface="+mn-ea"/>
                <a:cs typeface="+mn-cs"/>
              </a:rPr>
              <a:t> are a social franchise and not a grant maker</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a:t>
            </a:r>
            <a:r>
              <a:rPr lang="en-GB" sz="900" kern="1200" baseline="0" dirty="0">
                <a:solidFill>
                  <a:schemeClr val="tx1"/>
                </a:solidFill>
                <a:effectLst/>
                <a:latin typeface="+mn-lt"/>
                <a:ea typeface="+mn-ea"/>
                <a:cs typeface="+mn-cs"/>
              </a:rPr>
              <a:t> stimulate local ownership</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empower young</a:t>
            </a:r>
            <a:r>
              <a:rPr lang="en-GB" sz="900" kern="1200" baseline="0" dirty="0">
                <a:solidFill>
                  <a:schemeClr val="tx1"/>
                </a:solidFill>
                <a:effectLst/>
                <a:latin typeface="+mn-lt"/>
                <a:ea typeface="+mn-ea"/>
                <a:cs typeface="+mn-cs"/>
              </a:rPr>
              <a:t> people instead of educating them</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a:t>
            </a:r>
            <a:r>
              <a:rPr lang="en-GB" sz="900" kern="1200" baseline="0" dirty="0">
                <a:solidFill>
                  <a:schemeClr val="tx1"/>
                </a:solidFill>
                <a:effectLst/>
                <a:latin typeface="+mn-lt"/>
                <a:ea typeface="+mn-ea"/>
                <a:cs typeface="+mn-cs"/>
              </a:rPr>
              <a:t> </a:t>
            </a:r>
            <a:r>
              <a:rPr lang="en-GB" sz="900" kern="1200" dirty="0">
                <a:solidFill>
                  <a:schemeClr val="tx1"/>
                </a:solidFill>
                <a:effectLst/>
                <a:latin typeface="+mn-lt"/>
                <a:ea typeface="+mn-ea"/>
                <a:cs typeface="+mn-cs"/>
              </a:rPr>
              <a:t>bring realities of young people to decision makers instead of doing advocacy for them</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co-create with young people and local partners instead</a:t>
            </a:r>
            <a:r>
              <a:rPr lang="en-GB" sz="900" kern="1200" baseline="0" dirty="0">
                <a:solidFill>
                  <a:schemeClr val="tx1"/>
                </a:solidFill>
                <a:effectLst/>
                <a:latin typeface="+mn-lt"/>
                <a:ea typeface="+mn-ea"/>
                <a:cs typeface="+mn-cs"/>
              </a:rPr>
              <a:t> of just consult them</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Today I want to make a plea for a more human centred design approach, and how this can help to foster collaboration between HIV and SRHR movements. Because what does this actually mean, to take</a:t>
            </a:r>
            <a:r>
              <a:rPr lang="en-GB" sz="900" kern="1200" baseline="0" dirty="0">
                <a:solidFill>
                  <a:schemeClr val="tx1"/>
                </a:solidFill>
                <a:effectLst/>
                <a:latin typeface="+mn-lt"/>
                <a:ea typeface="+mn-ea"/>
                <a:cs typeface="+mn-cs"/>
              </a:rPr>
              <a:t> a human, or youth centred approach?</a:t>
            </a:r>
            <a:endParaRPr lang="nl-NL" sz="9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FFD29F-BD78-C24A-916F-2CF89C5FD73F}" type="slidenum">
              <a:rPr lang="en-US" smtClean="0"/>
              <a:t>2</a:t>
            </a:fld>
            <a:endParaRPr lang="en-US"/>
          </a:p>
        </p:txBody>
      </p:sp>
    </p:spTree>
    <p:extLst>
      <p:ext uri="{BB962C8B-B14F-4D97-AF65-F5344CB8AC3E}">
        <p14:creationId xmlns:p14="http://schemas.microsoft.com/office/powerpoint/2010/main" val="231834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900" kern="1200" dirty="0">
                <a:solidFill>
                  <a:schemeClr val="tx1"/>
                </a:solidFill>
                <a:effectLst/>
                <a:latin typeface="+mn-lt"/>
                <a:ea typeface="+mn-ea"/>
                <a:cs typeface="+mn-cs"/>
              </a:rPr>
              <a:t>Well it means starting from the person. For example, here we have 16 year old Olivia from outskirts</a:t>
            </a:r>
            <a:r>
              <a:rPr lang="en-GB" sz="900" kern="1200" baseline="0" dirty="0">
                <a:solidFill>
                  <a:schemeClr val="tx1"/>
                </a:solidFill>
                <a:effectLst/>
                <a:latin typeface="+mn-lt"/>
                <a:ea typeface="+mn-ea"/>
                <a:cs typeface="+mn-cs"/>
              </a:rPr>
              <a:t> of Nairobi.</a:t>
            </a:r>
            <a:r>
              <a:rPr lang="en-GB" sz="900" kern="1200" dirty="0">
                <a:solidFill>
                  <a:schemeClr val="tx1"/>
                </a:solidFill>
                <a:effectLst/>
                <a:latin typeface="+mn-lt"/>
                <a:ea typeface="+mn-ea"/>
                <a:cs typeface="+mn-cs"/>
              </a:rPr>
              <a:t> And she</a:t>
            </a:r>
            <a:r>
              <a:rPr lang="en-GB" sz="900" kern="1200" baseline="0" dirty="0">
                <a:solidFill>
                  <a:schemeClr val="tx1"/>
                </a:solidFill>
                <a:effectLst/>
                <a:latin typeface="+mn-lt"/>
                <a:ea typeface="+mn-ea"/>
                <a:cs typeface="+mn-cs"/>
              </a:rPr>
              <a:t> has many things going on in her life. I won’t go into all, but:</a:t>
            </a:r>
          </a:p>
          <a:p>
            <a:endParaRPr lang="en-GB" sz="900" kern="1200" baseline="0" dirty="0">
              <a:solidFill>
                <a:schemeClr val="tx1"/>
              </a:solidFill>
              <a:effectLst/>
              <a:latin typeface="+mn-lt"/>
              <a:ea typeface="+mn-ea"/>
              <a:cs typeface="+mn-cs"/>
            </a:endParaRPr>
          </a:p>
          <a:p>
            <a:r>
              <a:rPr lang="en-GB" sz="900" kern="1200" baseline="0" dirty="0">
                <a:solidFill>
                  <a:schemeClr val="tx1"/>
                </a:solidFill>
                <a:effectLst/>
                <a:latin typeface="+mn-lt"/>
                <a:ea typeface="+mn-ea"/>
                <a:cs typeface="+mn-cs"/>
              </a:rPr>
              <a:t>Her dream is to start a beauty </a:t>
            </a:r>
            <a:r>
              <a:rPr lang="en-GB" sz="900" kern="1200" baseline="0" dirty="0" err="1">
                <a:solidFill>
                  <a:schemeClr val="tx1"/>
                </a:solidFill>
                <a:effectLst/>
                <a:latin typeface="+mn-lt"/>
                <a:ea typeface="+mn-ea"/>
                <a:cs typeface="+mn-cs"/>
              </a:rPr>
              <a:t>parlor</a:t>
            </a:r>
            <a:r>
              <a:rPr lang="en-GB" sz="900" kern="1200" baseline="0" dirty="0">
                <a:solidFill>
                  <a:schemeClr val="tx1"/>
                </a:solidFill>
                <a:effectLst/>
                <a:latin typeface="+mn-lt"/>
                <a:ea typeface="+mn-ea"/>
                <a:cs typeface="+mn-cs"/>
              </a:rPr>
              <a:t>, inspired by many of the Nigerian soaps she watches on You Tube. But she also dropped out of school when she got pregnant and she now lives with her family, including her 1 year old son. F</a:t>
            </a:r>
            <a:r>
              <a:rPr lang="en-GB" sz="900" kern="1200" dirty="0">
                <a:solidFill>
                  <a:schemeClr val="tx1"/>
                </a:solidFill>
                <a:effectLst/>
                <a:latin typeface="+mn-lt"/>
                <a:ea typeface="+mn-ea"/>
                <a:cs typeface="+mn-cs"/>
              </a:rPr>
              <a:t>or a young person such Olivia words like SRHR or HIV and let alone funding streams are not so relevant. She is more thinking about how she can get</a:t>
            </a:r>
            <a:r>
              <a:rPr lang="en-GB" sz="900" kern="1200" baseline="0" dirty="0">
                <a:solidFill>
                  <a:schemeClr val="tx1"/>
                </a:solidFill>
                <a:effectLst/>
                <a:latin typeface="+mn-lt"/>
                <a:ea typeface="+mn-ea"/>
                <a:cs typeface="+mn-cs"/>
              </a:rPr>
              <a:t> some sponsors to earn money to make her dream a reality. So giving her a self injectable and tick the box of ‘uptake of service’ for our donors, will not necessarily bring her closer to her dream until she understands she is also running a high risk of HIV infection from her sponsors.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Unless we actually spent more time to understand Olivia and also empower her to reflect on her own ambitions and challenges in life, we are not really making sustainable change for her.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I</a:t>
            </a:r>
            <a:r>
              <a:rPr lang="en-GB" sz="900" kern="1200" baseline="0" dirty="0">
                <a:solidFill>
                  <a:schemeClr val="tx1"/>
                </a:solidFill>
                <a:effectLst/>
                <a:latin typeface="+mn-lt"/>
                <a:ea typeface="+mn-ea"/>
                <a:cs typeface="+mn-cs"/>
              </a:rPr>
              <a:t> think that everyone in this room here is </a:t>
            </a:r>
            <a:r>
              <a:rPr lang="en-GB" sz="900" kern="1200" dirty="0">
                <a:solidFill>
                  <a:schemeClr val="tx1"/>
                </a:solidFill>
                <a:effectLst/>
                <a:latin typeface="+mn-lt"/>
                <a:ea typeface="+mn-ea"/>
                <a:cs typeface="+mn-cs"/>
              </a:rPr>
              <a:t>committed to meaningful youth participation in order to end AIDS and ensure progressive SRHR for all young people. But</a:t>
            </a:r>
            <a:r>
              <a:rPr lang="en-GB" sz="900" kern="1200" baseline="0" dirty="0">
                <a:solidFill>
                  <a:schemeClr val="tx1"/>
                </a:solidFill>
                <a:effectLst/>
                <a:latin typeface="+mn-lt"/>
                <a:ea typeface="+mn-ea"/>
                <a:cs typeface="+mn-cs"/>
              </a:rPr>
              <a:t> it is not easy to </a:t>
            </a:r>
            <a:r>
              <a:rPr lang="en-GB" sz="900" kern="1200" dirty="0">
                <a:solidFill>
                  <a:schemeClr val="tx1"/>
                </a:solidFill>
                <a:effectLst/>
                <a:latin typeface="+mn-lt"/>
                <a:ea typeface="+mn-ea"/>
                <a:cs typeface="+mn-cs"/>
              </a:rPr>
              <a:t>make meaningful youth participation practical. We believe in taking a co-creative approach and meeting the young people where they are. Understanding the realities of young people and co-creating solutions with them is crucial if we really want to make sustainable changes. Not only in programming on the ground, but also in designing policies and making political agreements at national, regional and international level, including funding. That’s why it is so important to bring these realities of young people to international political spaces. </a:t>
            </a:r>
            <a:endParaRPr lang="nl-NL" sz="9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FFD29F-BD78-C24A-916F-2CF89C5FD73F}" type="slidenum">
              <a:rPr lang="en-US" smtClean="0"/>
              <a:t>3</a:t>
            </a:fld>
            <a:endParaRPr lang="en-US"/>
          </a:p>
        </p:txBody>
      </p:sp>
    </p:spTree>
    <p:extLst>
      <p:ext uri="{BB962C8B-B14F-4D97-AF65-F5344CB8AC3E}">
        <p14:creationId xmlns:p14="http://schemas.microsoft.com/office/powerpoint/2010/main" val="32375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900" kern="1200" dirty="0">
                <a:solidFill>
                  <a:schemeClr val="tx1"/>
                </a:solidFill>
                <a:effectLst/>
                <a:latin typeface="+mn-lt"/>
                <a:ea typeface="+mn-ea"/>
                <a:cs typeface="+mn-cs"/>
              </a:rPr>
              <a:t>Like we did in collaboration with Women Deliver and CHOICE for Youth and Sexuality as a part of the Right Here Right Now program at CSW earlier this year. We organised a storytelling event called “Speak up, Speak out: voices of young rural women and girls.” We worked with youth advocates from Kenya, Jamaica, Trinidad and </a:t>
            </a:r>
            <a:r>
              <a:rPr lang="en-GB" sz="900" kern="1200" dirty="0" err="1">
                <a:solidFill>
                  <a:schemeClr val="tx1"/>
                </a:solidFill>
                <a:effectLst/>
                <a:latin typeface="+mn-lt"/>
                <a:ea typeface="+mn-ea"/>
                <a:cs typeface="+mn-cs"/>
              </a:rPr>
              <a:t>Tobego</a:t>
            </a:r>
            <a:r>
              <a:rPr lang="en-GB" sz="900" kern="1200" dirty="0">
                <a:solidFill>
                  <a:schemeClr val="tx1"/>
                </a:solidFill>
                <a:effectLst/>
                <a:latin typeface="+mn-lt"/>
                <a:ea typeface="+mn-ea"/>
                <a:cs typeface="+mn-cs"/>
              </a:rPr>
              <a:t>, Honduras and the Netherlands to prepare and deliver their stories. And these were not just stories. We supported them to link</a:t>
            </a:r>
            <a:r>
              <a:rPr lang="en-GB" sz="900" kern="1200" baseline="0" dirty="0">
                <a:solidFill>
                  <a:schemeClr val="tx1"/>
                </a:solidFill>
                <a:effectLst/>
                <a:latin typeface="+mn-lt"/>
                <a:ea typeface="+mn-ea"/>
                <a:cs typeface="+mn-cs"/>
              </a:rPr>
              <a:t> these stories </a:t>
            </a:r>
            <a:r>
              <a:rPr lang="en-GB" sz="900" kern="1200" dirty="0">
                <a:solidFill>
                  <a:schemeClr val="tx1"/>
                </a:solidFill>
                <a:effectLst/>
                <a:latin typeface="+mn-lt"/>
                <a:ea typeface="+mn-ea"/>
                <a:cs typeface="+mn-cs"/>
              </a:rPr>
              <a:t>with specific advocacy objectives and trained them to</a:t>
            </a:r>
            <a:r>
              <a:rPr lang="en-GB" sz="900" kern="1200" baseline="0" dirty="0">
                <a:solidFill>
                  <a:schemeClr val="tx1"/>
                </a:solidFill>
                <a:effectLst/>
                <a:latin typeface="+mn-lt"/>
                <a:ea typeface="+mn-ea"/>
                <a:cs typeface="+mn-cs"/>
              </a:rPr>
              <a:t> run youth consultations in their own countries to base the stories on the actual realities of young people there.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resulted in a storytelling evening that formed a safe space for a diversity of young people at a major UN event, with stories of love, misunderstanding parents, abortion, losing your virginity, of being HIV positive and pregnant. Demonstrating that when young people talk about their lives with their peers there is no distinction made between issues of HIV and SRHR.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What really added power to this evening is that the UN Youth Envoy, Ms. </a:t>
            </a:r>
            <a:r>
              <a:rPr lang="en-GB" sz="900" kern="1200" dirty="0" err="1">
                <a:solidFill>
                  <a:schemeClr val="tx1"/>
                </a:solidFill>
                <a:effectLst/>
                <a:latin typeface="+mn-lt"/>
                <a:ea typeface="+mn-ea"/>
                <a:cs typeface="+mn-cs"/>
              </a:rPr>
              <a:t>Jayathma</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Wickramanayake</a:t>
            </a:r>
            <a:r>
              <a:rPr lang="en-GB" sz="900" kern="1200" dirty="0">
                <a:solidFill>
                  <a:schemeClr val="tx1"/>
                </a:solidFill>
                <a:effectLst/>
                <a:latin typeface="+mn-lt"/>
                <a:ea typeface="+mn-ea"/>
                <a:cs typeface="+mn-cs"/>
              </a:rPr>
              <a:t>, and the Women Deliver CEO </a:t>
            </a:r>
            <a:r>
              <a:rPr lang="en-GB" sz="900" kern="1200" dirty="0" err="1">
                <a:solidFill>
                  <a:schemeClr val="tx1"/>
                </a:solidFill>
                <a:effectLst/>
                <a:latin typeface="+mn-lt"/>
                <a:ea typeface="+mn-ea"/>
                <a:cs typeface="+mn-cs"/>
              </a:rPr>
              <a:t>Katja</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Iversen</a:t>
            </a:r>
            <a:r>
              <a:rPr lang="en-GB" sz="900" kern="1200" dirty="0">
                <a:solidFill>
                  <a:schemeClr val="tx1"/>
                </a:solidFill>
                <a:effectLst/>
                <a:latin typeface="+mn-lt"/>
                <a:ea typeface="+mn-ea"/>
                <a:cs typeface="+mn-cs"/>
              </a:rPr>
              <a:t> also</a:t>
            </a:r>
            <a:r>
              <a:rPr lang="en-GB" sz="900" kern="1200" baseline="0" dirty="0">
                <a:solidFill>
                  <a:schemeClr val="tx1"/>
                </a:solidFill>
                <a:effectLst/>
                <a:latin typeface="+mn-lt"/>
                <a:ea typeface="+mn-ea"/>
                <a:cs typeface="+mn-cs"/>
              </a:rPr>
              <a:t> </a:t>
            </a:r>
            <a:r>
              <a:rPr lang="en-GB" sz="900" kern="1200" dirty="0">
                <a:solidFill>
                  <a:schemeClr val="tx1"/>
                </a:solidFill>
                <a:effectLst/>
                <a:latin typeface="+mn-lt"/>
                <a:ea typeface="+mn-ea"/>
                <a:cs typeface="+mn-cs"/>
              </a:rPr>
              <a:t>told stories of young women from rural areas in their country too, adding to this powerful moment of truly bringing realities from the ground to the high level.</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nl-NL"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So in the end what we hope for by bringing these realities to international spaces is that we do not have to wait for the future until these young people are decision makers. We hope the decisions makers of today will be inspired by them and start designing holistic programs and funding streams that are youth centred, instead of SRHR or HIV focused. And that can only be done by involving them, and not only consulting them.</a:t>
            </a:r>
            <a:r>
              <a:rPr lang="en-GB" sz="900" kern="1200" baseline="0" dirty="0">
                <a:solidFill>
                  <a:schemeClr val="tx1"/>
                </a:solidFill>
                <a:effectLst/>
                <a:latin typeface="+mn-lt"/>
                <a:ea typeface="+mn-ea"/>
                <a:cs typeface="+mn-cs"/>
              </a:rPr>
              <a:t> So we can really</a:t>
            </a:r>
            <a:r>
              <a:rPr lang="en-GB" sz="900" kern="1200" dirty="0">
                <a:solidFill>
                  <a:schemeClr val="tx1"/>
                </a:solidFill>
                <a:effectLst/>
                <a:latin typeface="+mn-lt"/>
                <a:ea typeface="+mn-ea"/>
                <a:cs typeface="+mn-cs"/>
              </a:rPr>
              <a:t> start co-creating sustainable change together.</a:t>
            </a:r>
            <a:endParaRPr lang="nl-NL" sz="9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FFD29F-BD78-C24A-916F-2CF89C5FD73F}" type="slidenum">
              <a:rPr lang="en-US" smtClean="0"/>
              <a:t>4</a:t>
            </a:fld>
            <a:endParaRPr lang="en-US"/>
          </a:p>
        </p:txBody>
      </p:sp>
    </p:spTree>
    <p:extLst>
      <p:ext uri="{BB962C8B-B14F-4D97-AF65-F5344CB8AC3E}">
        <p14:creationId xmlns:p14="http://schemas.microsoft.com/office/powerpoint/2010/main" val="3176291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0494" y="43288"/>
            <a:ext cx="8733506" cy="5100212"/>
          </a:xfrm>
          <a:prstGeom prst="rect">
            <a:avLst/>
          </a:prstGeom>
        </p:spPr>
      </p:pic>
      <p:sp>
        <p:nvSpPr>
          <p:cNvPr id="2" name="Title 1"/>
          <p:cNvSpPr>
            <a:spLocks noGrp="1"/>
          </p:cNvSpPr>
          <p:nvPr>
            <p:ph type="ctrTitle"/>
          </p:nvPr>
        </p:nvSpPr>
        <p:spPr>
          <a:xfrm>
            <a:off x="5118475" y="1403971"/>
            <a:ext cx="3593725" cy="2131796"/>
          </a:xfrm>
        </p:spPr>
        <p:txBody>
          <a:bodyPr anchor="b"/>
          <a:lstStyle>
            <a:lvl1pPr algn="l">
              <a:lnSpc>
                <a:spcPct val="90000"/>
              </a:lnSpc>
              <a:defRPr sz="3500">
                <a:solidFill>
                  <a:schemeClr val="bg1"/>
                </a:solidFill>
              </a:defRPr>
            </a:lvl1pPr>
          </a:lstStyle>
          <a:p>
            <a:r>
              <a:rPr lang="nl-NL"/>
              <a:t>Klik om de stijl te bewerken</a:t>
            </a:r>
            <a:endParaRPr lang="en-US" dirty="0"/>
          </a:p>
        </p:txBody>
      </p:sp>
      <p:sp>
        <p:nvSpPr>
          <p:cNvPr id="3" name="Subtitle 2"/>
          <p:cNvSpPr>
            <a:spLocks noGrp="1"/>
          </p:cNvSpPr>
          <p:nvPr>
            <p:ph type="subTitle" idx="1"/>
          </p:nvPr>
        </p:nvSpPr>
        <p:spPr>
          <a:xfrm>
            <a:off x="5115300" y="3637395"/>
            <a:ext cx="3596900" cy="271030"/>
          </a:xfrm>
        </p:spPr>
        <p:txBody>
          <a:bodyPr/>
          <a:lstStyle>
            <a:lvl1pPr marL="0" indent="0" algn="l">
              <a:buNone/>
              <a:defRPr sz="83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10" name="Text Placeholder 9"/>
          <p:cNvSpPr>
            <a:spLocks noGrp="1"/>
          </p:cNvSpPr>
          <p:nvPr>
            <p:ph type="body" sz="quarter" idx="10"/>
          </p:nvPr>
        </p:nvSpPr>
        <p:spPr>
          <a:xfrm>
            <a:off x="5115300" y="3968749"/>
            <a:ext cx="3596900" cy="156383"/>
          </a:xfrm>
        </p:spPr>
        <p:txBody>
          <a:bodyPr/>
          <a:lstStyle>
            <a:lvl1pPr>
              <a:defRPr sz="500" b="0" cap="all" baseline="0">
                <a:solidFill>
                  <a:schemeClr val="bg1"/>
                </a:solidFill>
              </a:defRPr>
            </a:lvl1pPr>
          </a:lstStyle>
          <a:p>
            <a:pPr lvl="0"/>
            <a:r>
              <a:rPr lang="nl-NL"/>
              <a:t>Tekststijl van het model bewerken</a:t>
            </a:r>
          </a:p>
        </p:txBody>
      </p:sp>
      <p:grpSp>
        <p:nvGrpSpPr>
          <p:cNvPr id="14" name="Group 13"/>
          <p:cNvGrpSpPr/>
          <p:nvPr userDrawn="1"/>
        </p:nvGrpSpPr>
        <p:grpSpPr>
          <a:xfrm>
            <a:off x="185914" y="204608"/>
            <a:ext cx="2725696" cy="927279"/>
            <a:chOff x="173802" y="204608"/>
            <a:chExt cx="2725696" cy="927279"/>
          </a:xfrm>
        </p:grpSpPr>
        <p:sp>
          <p:nvSpPr>
            <p:cNvPr id="13" name="Right Triangle 12"/>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grpSp>
        <p:nvGrpSpPr>
          <p:cNvPr id="9" name="Group 8"/>
          <p:cNvGrpSpPr/>
          <p:nvPr userDrawn="1"/>
        </p:nvGrpSpPr>
        <p:grpSpPr>
          <a:xfrm>
            <a:off x="-2377155" y="1445161"/>
            <a:ext cx="2273471" cy="2090606"/>
            <a:chOff x="-460208" y="424945"/>
            <a:chExt cx="377657" cy="2090606"/>
          </a:xfrm>
        </p:grpSpPr>
        <p:cxnSp>
          <p:nvCxnSpPr>
            <p:cNvPr id="12" name="Straight Connector 11"/>
            <p:cNvCxnSpPr/>
            <p:nvPr userDrawn="1"/>
          </p:nvCxnSpPr>
          <p:spPr bwMode="gray">
            <a:xfrm flipH="1">
              <a:off x="-460208" y="2515551"/>
              <a:ext cx="377657" cy="0"/>
            </a:xfrm>
            <a:prstGeom prst="line">
              <a:avLst/>
            </a:prstGeom>
            <a:noFill/>
            <a:ln w="6350" cap="flat" cmpd="sng" algn="ctr">
              <a:solidFill>
                <a:srgbClr val="FF0000"/>
              </a:solidFill>
              <a:prstDash val="dash"/>
              <a:miter lim="800000"/>
            </a:ln>
            <a:effectLst/>
          </p:spPr>
        </p:cxnSp>
        <p:cxnSp>
          <p:nvCxnSpPr>
            <p:cNvPr id="15" name="Straight Connector 14"/>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16" name="Rectangle 104"/>
          <p:cNvSpPr>
            <a:spLocks noChangeArrowheads="1"/>
          </p:cNvSpPr>
          <p:nvPr userDrawn="1"/>
        </p:nvSpPr>
        <p:spPr bwMode="gray">
          <a:xfrm flipH="1">
            <a:off x="-2377157" y="1445161"/>
            <a:ext cx="2273468" cy="2090606"/>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TITLE HERE</a:t>
            </a:r>
          </a:p>
        </p:txBody>
      </p:sp>
      <p:sp>
        <p:nvSpPr>
          <p:cNvPr id="17" name="Rectangle 104"/>
          <p:cNvSpPr>
            <a:spLocks noChangeArrowheads="1"/>
          </p:cNvSpPr>
          <p:nvPr userDrawn="1"/>
        </p:nvSpPr>
        <p:spPr bwMode="gray">
          <a:xfrm flipH="1">
            <a:off x="-2377162" y="3643996"/>
            <a:ext cx="2273468" cy="271952"/>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SUBTITLE HERE</a:t>
            </a:r>
          </a:p>
        </p:txBody>
      </p:sp>
      <p:grpSp>
        <p:nvGrpSpPr>
          <p:cNvPr id="18" name="Group 17"/>
          <p:cNvGrpSpPr/>
          <p:nvPr userDrawn="1"/>
        </p:nvGrpSpPr>
        <p:grpSpPr>
          <a:xfrm>
            <a:off x="-2377160" y="3637395"/>
            <a:ext cx="2273471" cy="278553"/>
            <a:chOff x="-460208" y="424945"/>
            <a:chExt cx="377657" cy="278553"/>
          </a:xfrm>
        </p:grpSpPr>
        <p:cxnSp>
          <p:nvCxnSpPr>
            <p:cNvPr id="19" name="Straight Connector 18"/>
            <p:cNvCxnSpPr/>
            <p:nvPr userDrawn="1"/>
          </p:nvCxnSpPr>
          <p:spPr bwMode="gray">
            <a:xfrm flipH="1">
              <a:off x="-460208" y="703498"/>
              <a:ext cx="377657" cy="0"/>
            </a:xfrm>
            <a:prstGeom prst="line">
              <a:avLst/>
            </a:prstGeom>
            <a:noFill/>
            <a:ln w="6350" cap="flat" cmpd="sng" algn="ctr">
              <a:solidFill>
                <a:srgbClr val="FF0000"/>
              </a:solidFill>
              <a:prstDash val="dash"/>
              <a:miter lim="800000"/>
            </a:ln>
            <a:effectLst/>
          </p:spPr>
        </p:cxnSp>
        <p:cxnSp>
          <p:nvCxnSpPr>
            <p:cNvPr id="20" name="Straight Connector 19"/>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grpSp>
        <p:nvGrpSpPr>
          <p:cNvPr id="41" name="Group 40"/>
          <p:cNvGrpSpPr/>
          <p:nvPr userDrawn="1"/>
        </p:nvGrpSpPr>
        <p:grpSpPr>
          <a:xfrm>
            <a:off x="-2377160" y="3985855"/>
            <a:ext cx="2273471" cy="139277"/>
            <a:chOff x="-460208" y="424945"/>
            <a:chExt cx="377657" cy="139277"/>
          </a:xfrm>
        </p:grpSpPr>
        <p:cxnSp>
          <p:nvCxnSpPr>
            <p:cNvPr id="42" name="Straight Connector 41"/>
            <p:cNvCxnSpPr/>
            <p:nvPr userDrawn="1"/>
          </p:nvCxnSpPr>
          <p:spPr bwMode="gray">
            <a:xfrm flipH="1">
              <a:off x="-460208" y="564222"/>
              <a:ext cx="377657" cy="0"/>
            </a:xfrm>
            <a:prstGeom prst="line">
              <a:avLst/>
            </a:prstGeom>
            <a:noFill/>
            <a:ln w="6350" cap="flat" cmpd="sng" algn="ctr">
              <a:solidFill>
                <a:srgbClr val="FF0000"/>
              </a:solidFill>
              <a:prstDash val="dash"/>
              <a:miter lim="800000"/>
            </a:ln>
            <a:effectLst/>
          </p:spPr>
        </p:cxnSp>
        <p:cxnSp>
          <p:nvCxnSpPr>
            <p:cNvPr id="43" name="Straight Connector 42"/>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44" name="Rectangle 104"/>
          <p:cNvSpPr>
            <a:spLocks noChangeArrowheads="1"/>
          </p:cNvSpPr>
          <p:nvPr userDrawn="1"/>
        </p:nvSpPr>
        <p:spPr bwMode="gray">
          <a:xfrm flipH="1">
            <a:off x="-2377162" y="3992457"/>
            <a:ext cx="2273468" cy="132675"/>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600" b="1" i="0" u="none" strike="noStrike" kern="0" cap="none" spc="0" normalizeH="0" baseline="0" noProof="0" dirty="0">
                <a:ln>
                  <a:noFill/>
                </a:ln>
                <a:solidFill>
                  <a:schemeClr val="tx1"/>
                </a:solidFill>
                <a:effectLst/>
                <a:uLnTx/>
                <a:uFillTx/>
                <a:latin typeface="+mj-lt"/>
              </a:rPr>
              <a:t>INSERT LOCATION / DATE</a:t>
            </a:r>
          </a:p>
        </p:txBody>
      </p:sp>
    </p:spTree>
    <p:extLst>
      <p:ext uri="{BB962C8B-B14F-4D97-AF65-F5344CB8AC3E}">
        <p14:creationId xmlns:p14="http://schemas.microsoft.com/office/powerpoint/2010/main" val="206740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ight">
    <p:spTree>
      <p:nvGrpSpPr>
        <p:cNvPr id="1" name=""/>
        <p:cNvGrpSpPr/>
        <p:nvPr/>
      </p:nvGrpSpPr>
      <p:grpSpPr>
        <a:xfrm>
          <a:off x="0" y="0"/>
          <a:ext cx="0" cy="0"/>
          <a:chOff x="0" y="0"/>
          <a:chExt cx="0" cy="0"/>
        </a:xfrm>
      </p:grpSpPr>
      <p:sp>
        <p:nvSpPr>
          <p:cNvPr id="7" name="Rectangle 6"/>
          <p:cNvSpPr/>
          <p:nvPr userDrawn="1"/>
        </p:nvSpPr>
        <p:spPr>
          <a:xfrm>
            <a:off x="406400" y="938367"/>
            <a:ext cx="1919651" cy="3940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26052" y="938213"/>
            <a:ext cx="6556011" cy="3940773"/>
          </a:xfrm>
          <a:prstGeom prst="rect">
            <a:avLst/>
          </a:prstGeom>
        </p:spPr>
      </p:pic>
      <p:sp>
        <p:nvSpPr>
          <p:cNvPr id="6" name="Rectangle 5"/>
          <p:cNvSpPr/>
          <p:nvPr userDrawn="1"/>
        </p:nvSpPr>
        <p:spPr>
          <a:xfrm>
            <a:off x="2311061" y="938213"/>
            <a:ext cx="394664" cy="3940773"/>
          </a:xfrm>
          <a:prstGeom prst="rect">
            <a:avLst/>
          </a:prstGeom>
          <a:gradFill flip="none" rotWithShape="1">
            <a:gsLst>
              <a:gs pos="46000">
                <a:schemeClr val="tx1"/>
              </a:gs>
              <a:gs pos="100000">
                <a:schemeClr val="tx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p:cNvSpPr>
            <a:spLocks noGrp="1"/>
          </p:cNvSpPr>
          <p:nvPr userDrawn="1">
            <p:ph type="body" sz="quarter" idx="10"/>
          </p:nvPr>
        </p:nvSpPr>
        <p:spPr>
          <a:xfrm>
            <a:off x="719138" y="1968078"/>
            <a:ext cx="2435845" cy="2540421"/>
          </a:xfrm>
        </p:spPr>
        <p:txBody>
          <a:bodyPr anchor="t"/>
          <a:lstStyle>
            <a:lvl1pPr>
              <a:lnSpc>
                <a:spcPct val="90000"/>
              </a:lnSpc>
              <a:spcAft>
                <a:spcPts val="2100"/>
              </a:spcAft>
              <a:defRPr sz="1900" u="sng" cap="all" baseline="0">
                <a:solidFill>
                  <a:schemeClr val="bg1"/>
                </a:solidFill>
              </a:defRPr>
            </a:lvl1pPr>
            <a:lvl2pPr>
              <a:lnSpc>
                <a:spcPct val="90000"/>
              </a:lnSpc>
              <a:defRPr sz="1000" b="1" baseline="0">
                <a:solidFill>
                  <a:schemeClr val="bg1"/>
                </a:solidFill>
              </a:defRPr>
            </a:lvl2pPr>
          </a:lstStyle>
          <a:p>
            <a:pPr lvl="0"/>
            <a:r>
              <a:rPr lang="nl-NL"/>
              <a:t>Tekststijl van het model bewerken</a:t>
            </a:r>
          </a:p>
          <a:p>
            <a:pPr lvl="1"/>
            <a:r>
              <a:rPr lang="nl-NL"/>
              <a:t>Tweede niveau</a:t>
            </a:r>
          </a:p>
        </p:txBody>
      </p:sp>
      <p:sp>
        <p:nvSpPr>
          <p:cNvPr id="8" name="Text Placeholder 7"/>
          <p:cNvSpPr>
            <a:spLocks noGrp="1"/>
          </p:cNvSpPr>
          <p:nvPr userDrawn="1">
            <p:ph type="body" sz="quarter" idx="11"/>
          </p:nvPr>
        </p:nvSpPr>
        <p:spPr>
          <a:xfrm>
            <a:off x="7162621" y="4172328"/>
            <a:ext cx="1563541" cy="411782"/>
          </a:xfrm>
        </p:spPr>
        <p:txBody>
          <a:bodyPr/>
          <a:lstStyle>
            <a:lvl1pPr>
              <a:lnSpc>
                <a:spcPct val="90000"/>
              </a:lnSpc>
              <a:spcAft>
                <a:spcPts val="0"/>
              </a:spcAft>
              <a:defRPr sz="1050" cap="none" baseline="0">
                <a:solidFill>
                  <a:schemeClr val="bg1"/>
                </a:solidFill>
              </a:defRPr>
            </a:lvl1pPr>
          </a:lstStyle>
          <a:p>
            <a:pPr lvl="0"/>
            <a:r>
              <a:rPr lang="nl-NL"/>
              <a:t>Tekststijl van het model bewerken</a:t>
            </a:r>
          </a:p>
        </p:txBody>
      </p:sp>
      <p:grpSp>
        <p:nvGrpSpPr>
          <p:cNvPr id="3" name="Group 2"/>
          <p:cNvGrpSpPr/>
          <p:nvPr userDrawn="1"/>
        </p:nvGrpSpPr>
        <p:grpSpPr>
          <a:xfrm>
            <a:off x="185914" y="204608"/>
            <a:ext cx="2725696" cy="927279"/>
            <a:chOff x="185914" y="204608"/>
            <a:chExt cx="2725696" cy="927279"/>
          </a:xfrm>
        </p:grpSpPr>
        <p:sp>
          <p:nvSpPr>
            <p:cNvPr id="9" name="Right Triangle 8"/>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11" name="Group 10"/>
          <p:cNvGrpSpPr/>
          <p:nvPr userDrawn="1"/>
        </p:nvGrpSpPr>
        <p:grpSpPr>
          <a:xfrm>
            <a:off x="-2398308" y="1131888"/>
            <a:ext cx="2294614" cy="1281331"/>
            <a:chOff x="-2398308" y="3068035"/>
            <a:chExt cx="2294614" cy="1281331"/>
          </a:xfrm>
        </p:grpSpPr>
        <p:sp>
          <p:nvSpPr>
            <p:cNvPr id="12" name="Rectangle 11"/>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3" name="Group 12"/>
            <p:cNvGrpSpPr/>
            <p:nvPr userDrawn="1"/>
          </p:nvGrpSpPr>
          <p:grpSpPr bwMode="gray">
            <a:xfrm>
              <a:off x="-2286426" y="3800734"/>
              <a:ext cx="921387" cy="548632"/>
              <a:chOff x="-1573454" y="1531453"/>
              <a:chExt cx="1335187" cy="795026"/>
            </a:xfrm>
          </p:grpSpPr>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6"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4" name="Straight Connector 13"/>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ext uri="{BB962C8B-B14F-4D97-AF65-F5344CB8AC3E}">
        <p14:creationId xmlns:p14="http://schemas.microsoft.com/office/powerpoint/2010/main" val="26588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6400" y="938368"/>
            <a:ext cx="8475664" cy="3940619"/>
          </a:xfrm>
          <a:prstGeom prst="rect">
            <a:avLst/>
          </a:prstGeom>
        </p:spPr>
      </p:pic>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5" name="Text Placeholder 4"/>
          <p:cNvSpPr>
            <a:spLocks noGrp="1"/>
          </p:cNvSpPr>
          <p:nvPr>
            <p:ph type="body" sz="quarter" idx="10"/>
          </p:nvPr>
        </p:nvSpPr>
        <p:spPr>
          <a:xfrm>
            <a:off x="719138" y="2266950"/>
            <a:ext cx="3611562" cy="1996034"/>
          </a:xfrm>
        </p:spPr>
        <p:txBody>
          <a:bodyPr anchor="b"/>
          <a:lstStyle>
            <a:lvl1pPr>
              <a:lnSpc>
                <a:spcPct val="90000"/>
              </a:lnSpc>
              <a:spcAft>
                <a:spcPts val="2100"/>
              </a:spcAft>
              <a:defRPr sz="3000" u="sng" cap="all" baseline="0">
                <a:solidFill>
                  <a:schemeClr val="tx1"/>
                </a:solidFill>
              </a:defRPr>
            </a:lvl1pPr>
            <a:lvl2pPr>
              <a:lnSpc>
                <a:spcPct val="90000"/>
              </a:lnSpc>
              <a:defRPr sz="1100" b="1" baseline="0">
                <a:solidFill>
                  <a:schemeClr val="tx1"/>
                </a:solidFill>
              </a:defRPr>
            </a:lvl2pPr>
          </a:lstStyle>
          <a:p>
            <a:pPr lvl="0"/>
            <a:r>
              <a:rPr lang="nl-NL"/>
              <a:t>Tekststijl van het model bewerken</a:t>
            </a:r>
          </a:p>
          <a:p>
            <a:pPr lvl="1"/>
            <a:r>
              <a:rPr lang="nl-NL"/>
              <a:t>Tweede niveau</a:t>
            </a:r>
          </a:p>
        </p:txBody>
      </p:sp>
      <p:sp>
        <p:nvSpPr>
          <p:cNvPr id="8" name="Text Placeholder 7"/>
          <p:cNvSpPr>
            <a:spLocks noGrp="1"/>
          </p:cNvSpPr>
          <p:nvPr>
            <p:ph type="body" sz="quarter" idx="11"/>
          </p:nvPr>
        </p:nvSpPr>
        <p:spPr>
          <a:xfrm>
            <a:off x="725488" y="1965013"/>
            <a:ext cx="2112896" cy="301937"/>
          </a:xfrm>
        </p:spPr>
        <p:txBody>
          <a:bodyPr/>
          <a:lstStyle>
            <a:lvl1pPr>
              <a:lnSpc>
                <a:spcPct val="110000"/>
              </a:lnSpc>
              <a:spcAft>
                <a:spcPts val="0"/>
              </a:spcAft>
              <a:defRPr sz="700" cap="all" baseline="0">
                <a:solidFill>
                  <a:schemeClr val="tx1"/>
                </a:solidFill>
              </a:defRPr>
            </a:lvl1pPr>
          </a:lstStyle>
          <a:p>
            <a:pPr lvl="0"/>
            <a:r>
              <a:rPr lang="nl-NL"/>
              <a:t>Tekststijl van het model bewerken</a:t>
            </a:r>
          </a:p>
        </p:txBody>
      </p:sp>
      <p:grpSp>
        <p:nvGrpSpPr>
          <p:cNvPr id="9" name="Group 8"/>
          <p:cNvGrpSpPr/>
          <p:nvPr userDrawn="1"/>
        </p:nvGrpSpPr>
        <p:grpSpPr>
          <a:xfrm>
            <a:off x="-2398308" y="1131888"/>
            <a:ext cx="2294614" cy="1281331"/>
            <a:chOff x="-2398308" y="3068035"/>
            <a:chExt cx="2294614" cy="1281331"/>
          </a:xfrm>
        </p:grpSpPr>
        <p:sp>
          <p:nvSpPr>
            <p:cNvPr id="13" name="Rectangle 12"/>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4" name="Group 13"/>
            <p:cNvGrpSpPr/>
            <p:nvPr userDrawn="1"/>
          </p:nvGrpSpPr>
          <p:grpSpPr bwMode="gray">
            <a:xfrm>
              <a:off x="-2286426" y="3800734"/>
              <a:ext cx="921387" cy="548632"/>
              <a:chOff x="-1573454" y="1531453"/>
              <a:chExt cx="1335187" cy="795026"/>
            </a:xfrm>
          </p:grpSpPr>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8"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5" name="Straight Connector 14"/>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layout Image with icon, Tex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6400" y="938368"/>
            <a:ext cx="8475663" cy="2921790"/>
          </a:xfrm>
          <a:custGeom>
            <a:avLst/>
            <a:gdLst>
              <a:gd name="connsiteX0" fmla="*/ 0 w 8475663"/>
              <a:gd name="connsiteY0" fmla="*/ 0 h 2921790"/>
              <a:gd name="connsiteX1" fmla="*/ 8475663 w 8475663"/>
              <a:gd name="connsiteY1" fmla="*/ 0 h 2921790"/>
              <a:gd name="connsiteX2" fmla="*/ 8475663 w 8475663"/>
              <a:gd name="connsiteY2" fmla="*/ 2921790 h 2921790"/>
              <a:gd name="connsiteX3" fmla="*/ 0 w 8475663"/>
              <a:gd name="connsiteY3" fmla="*/ 2921790 h 2921790"/>
            </a:gdLst>
            <a:ahLst/>
            <a:cxnLst>
              <a:cxn ang="0">
                <a:pos x="connsiteX0" y="connsiteY0"/>
              </a:cxn>
              <a:cxn ang="0">
                <a:pos x="connsiteX1" y="connsiteY1"/>
              </a:cxn>
              <a:cxn ang="0">
                <a:pos x="connsiteX2" y="connsiteY2"/>
              </a:cxn>
              <a:cxn ang="0">
                <a:pos x="connsiteX3" y="connsiteY3"/>
              </a:cxn>
            </a:cxnLst>
            <a:rect l="l" t="t" r="r" b="b"/>
            <a:pathLst>
              <a:path w="8475663" h="2921790">
                <a:moveTo>
                  <a:pt x="0" y="0"/>
                </a:moveTo>
                <a:lnTo>
                  <a:pt x="8475663" y="0"/>
                </a:lnTo>
                <a:lnTo>
                  <a:pt x="8475663" y="2921790"/>
                </a:lnTo>
                <a:lnTo>
                  <a:pt x="0" y="2921790"/>
                </a:lnTo>
                <a:close/>
              </a:path>
            </a:pathLst>
          </a:custGeom>
        </p:spPr>
      </p:pic>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5" name="Text Placeholder 4"/>
          <p:cNvSpPr>
            <a:spLocks noGrp="1"/>
          </p:cNvSpPr>
          <p:nvPr>
            <p:ph type="body" sz="quarter" idx="10"/>
          </p:nvPr>
        </p:nvSpPr>
        <p:spPr>
          <a:xfrm>
            <a:off x="706396" y="2519664"/>
            <a:ext cx="5474483" cy="1091638"/>
          </a:xfrm>
        </p:spPr>
        <p:txBody>
          <a:bodyPr anchor="b"/>
          <a:lstStyle>
            <a:lvl1pPr>
              <a:lnSpc>
                <a:spcPct val="90000"/>
              </a:lnSpc>
              <a:spcAft>
                <a:spcPts val="2100"/>
              </a:spcAft>
              <a:defRPr sz="3200" u="sng" cap="all" baseline="0">
                <a:solidFill>
                  <a:schemeClr val="bg1"/>
                </a:solidFill>
              </a:defRPr>
            </a:lvl1pPr>
            <a:lvl2pPr>
              <a:lnSpc>
                <a:spcPct val="90000"/>
              </a:lnSpc>
              <a:defRPr sz="1700" b="1" baseline="0">
                <a:solidFill>
                  <a:schemeClr val="bg1"/>
                </a:solidFill>
              </a:defRPr>
            </a:lvl2pPr>
          </a:lstStyle>
          <a:p>
            <a:pPr lvl="0"/>
            <a:r>
              <a:rPr lang="nl-NL"/>
              <a:t>Tekststijl van het model bewerken</a:t>
            </a:r>
          </a:p>
        </p:txBody>
      </p:sp>
      <p:sp>
        <p:nvSpPr>
          <p:cNvPr id="13" name="Text Placeholder 7"/>
          <p:cNvSpPr>
            <a:spLocks noGrp="1"/>
          </p:cNvSpPr>
          <p:nvPr>
            <p:ph type="body" sz="quarter" idx="12"/>
          </p:nvPr>
        </p:nvSpPr>
        <p:spPr>
          <a:xfrm>
            <a:off x="706396" y="4053316"/>
            <a:ext cx="1872092" cy="478332"/>
          </a:xfrm>
        </p:spPr>
        <p:txBody>
          <a:bodyPr/>
          <a:lstStyle>
            <a:lvl1pPr>
              <a:lnSpc>
                <a:spcPct val="110000"/>
              </a:lnSpc>
              <a:spcAft>
                <a:spcPts val="0"/>
              </a:spcAft>
              <a:defRPr sz="700" cap="all" baseline="0">
                <a:solidFill>
                  <a:schemeClr val="tx1"/>
                </a:solidFill>
              </a:defRPr>
            </a:lvl1pPr>
          </a:lstStyle>
          <a:p>
            <a:pPr lvl="0"/>
            <a:r>
              <a:rPr lang="nl-NL"/>
              <a:t>Tekststijl van het model bewerken</a:t>
            </a:r>
          </a:p>
        </p:txBody>
      </p:sp>
      <p:sp>
        <p:nvSpPr>
          <p:cNvPr id="14" name="Text Placeholder 4"/>
          <p:cNvSpPr>
            <a:spLocks noGrp="1"/>
          </p:cNvSpPr>
          <p:nvPr>
            <p:ph type="body" sz="quarter" idx="13"/>
          </p:nvPr>
        </p:nvSpPr>
        <p:spPr>
          <a:xfrm>
            <a:off x="4693876" y="4145116"/>
            <a:ext cx="4188188" cy="745188"/>
          </a:xfrm>
        </p:spPr>
        <p:txBody>
          <a:bodyPr anchor="t"/>
          <a:lstStyle>
            <a:lvl1pPr>
              <a:lnSpc>
                <a:spcPct val="100000"/>
              </a:lnSpc>
              <a:spcAft>
                <a:spcPts val="0"/>
              </a:spcAft>
              <a:defRPr sz="1200" u="none" cap="none" baseline="0">
                <a:solidFill>
                  <a:schemeClr val="tx1"/>
                </a:solidFill>
              </a:defRPr>
            </a:lvl1pPr>
            <a:lvl2pPr>
              <a:lnSpc>
                <a:spcPct val="90000"/>
              </a:lnSpc>
              <a:defRPr sz="1700" b="1" baseline="0">
                <a:solidFill>
                  <a:schemeClr val="bg1"/>
                </a:solidFill>
              </a:defRPr>
            </a:lvl2pPr>
          </a:lstStyle>
          <a:p>
            <a:pPr lvl="0"/>
            <a:r>
              <a:rPr lang="nl-NL"/>
              <a:t>Tekststijl van het model bewerken</a:t>
            </a:r>
          </a:p>
        </p:txBody>
      </p:sp>
      <p:grpSp>
        <p:nvGrpSpPr>
          <p:cNvPr id="9" name="Group 8"/>
          <p:cNvGrpSpPr/>
          <p:nvPr userDrawn="1"/>
        </p:nvGrpSpPr>
        <p:grpSpPr>
          <a:xfrm>
            <a:off x="-2398308" y="1131888"/>
            <a:ext cx="2294614" cy="1281331"/>
            <a:chOff x="-2398308" y="3068035"/>
            <a:chExt cx="2294614" cy="1281331"/>
          </a:xfrm>
        </p:grpSpPr>
        <p:sp>
          <p:nvSpPr>
            <p:cNvPr id="15" name="Rectangle 14"/>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6" name="Group 15"/>
            <p:cNvGrpSpPr/>
            <p:nvPr userDrawn="1"/>
          </p:nvGrpSpPr>
          <p:grpSpPr bwMode="gray">
            <a:xfrm>
              <a:off x="-2286426" y="3800734"/>
              <a:ext cx="921387" cy="548632"/>
              <a:chOff x="-1573454" y="1531453"/>
              <a:chExt cx="1335187" cy="795026"/>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0"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8" name="Straight Connector 17"/>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Layout Red 3 Pillars and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9303" y="2418897"/>
            <a:ext cx="1608191" cy="1701690"/>
          </a:xfrm>
          <a:prstGeom prst="rect">
            <a:avLst/>
          </a:prstGeom>
        </p:spPr>
      </p:pic>
      <p:sp>
        <p:nvSpPr>
          <p:cNvPr id="34" name="Rectangle 33"/>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17" name="Text Placeholder 4"/>
          <p:cNvSpPr>
            <a:spLocks noGrp="1"/>
          </p:cNvSpPr>
          <p:nvPr>
            <p:ph type="body" sz="quarter" idx="12"/>
          </p:nvPr>
        </p:nvSpPr>
        <p:spPr>
          <a:xfrm>
            <a:off x="4502705" y="1883587"/>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sp>
        <p:nvSpPr>
          <p:cNvPr id="21" name="Text Placeholder 4"/>
          <p:cNvSpPr>
            <a:spLocks noGrp="1"/>
          </p:cNvSpPr>
          <p:nvPr>
            <p:ph type="body" sz="quarter" idx="10"/>
          </p:nvPr>
        </p:nvSpPr>
        <p:spPr>
          <a:xfrm>
            <a:off x="1233522" y="1883588"/>
            <a:ext cx="2435609" cy="1559695"/>
          </a:xfrm>
        </p:spPr>
        <p:txBody>
          <a:bodyPr anchor="b"/>
          <a:lstStyle>
            <a:lvl1pPr>
              <a:lnSpc>
                <a:spcPct val="90000"/>
              </a:lnSpc>
              <a:spcAft>
                <a:spcPts val="2100"/>
              </a:spcAft>
              <a:defRPr sz="2800" u="sng" cap="all" baseline="0">
                <a:solidFill>
                  <a:schemeClr val="bg1"/>
                </a:solidFill>
              </a:defRPr>
            </a:lvl1pPr>
            <a:lvl2pPr>
              <a:lnSpc>
                <a:spcPct val="90000"/>
              </a:lnSpc>
              <a:defRPr sz="700" b="1" cap="all" baseline="0">
                <a:solidFill>
                  <a:schemeClr val="bg1"/>
                </a:solidFill>
              </a:defRPr>
            </a:lvl2pPr>
          </a:lstStyle>
          <a:p>
            <a:pPr lvl="0"/>
            <a:r>
              <a:rPr lang="nl-NL"/>
              <a:t>Tekststijl van het model bewerken</a:t>
            </a:r>
          </a:p>
          <a:p>
            <a:pPr lvl="1"/>
            <a:r>
              <a:rPr lang="nl-NL"/>
              <a:t>Tweede niveau</a:t>
            </a:r>
          </a:p>
        </p:txBody>
      </p:sp>
      <p:sp>
        <p:nvSpPr>
          <p:cNvPr id="23" name="Text Placeholder 4"/>
          <p:cNvSpPr>
            <a:spLocks noGrp="1"/>
          </p:cNvSpPr>
          <p:nvPr>
            <p:ph type="body" sz="quarter" idx="15"/>
          </p:nvPr>
        </p:nvSpPr>
        <p:spPr>
          <a:xfrm>
            <a:off x="4507329" y="1207697"/>
            <a:ext cx="2884074" cy="412533"/>
          </a:xfrm>
        </p:spPr>
        <p:txBody>
          <a:bodyPr anchor="t"/>
          <a:lstStyle>
            <a:lvl1pPr>
              <a:lnSpc>
                <a:spcPct val="90000"/>
              </a:lnSpc>
              <a:spcAft>
                <a:spcPts val="2100"/>
              </a:spcAft>
              <a:defRPr sz="1600" u="sng" cap="all" baseline="0">
                <a:solidFill>
                  <a:schemeClr val="bg1"/>
                </a:solidFill>
              </a:defRPr>
            </a:lvl1pPr>
            <a:lvl2pPr>
              <a:lnSpc>
                <a:spcPct val="90000"/>
              </a:lnSpc>
              <a:defRPr sz="700" b="1" cap="all" baseline="0">
                <a:solidFill>
                  <a:schemeClr val="bg1"/>
                </a:solidFill>
              </a:defRPr>
            </a:lvl2pPr>
          </a:lstStyle>
          <a:p>
            <a:pPr lvl="0"/>
            <a:r>
              <a:rPr lang="nl-NL"/>
              <a:t>Tekststijl van het model bewerken</a:t>
            </a:r>
          </a:p>
        </p:txBody>
      </p:sp>
      <p:sp>
        <p:nvSpPr>
          <p:cNvPr id="27" name="Text Placeholder 4"/>
          <p:cNvSpPr>
            <a:spLocks noGrp="1"/>
          </p:cNvSpPr>
          <p:nvPr>
            <p:ph type="body" sz="quarter" idx="16"/>
          </p:nvPr>
        </p:nvSpPr>
        <p:spPr>
          <a:xfrm>
            <a:off x="6782939" y="1883587"/>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sp>
        <p:nvSpPr>
          <p:cNvPr id="28" name="Text Placeholder 4"/>
          <p:cNvSpPr>
            <a:spLocks noGrp="1"/>
          </p:cNvSpPr>
          <p:nvPr>
            <p:ph type="body" sz="quarter" idx="17"/>
          </p:nvPr>
        </p:nvSpPr>
        <p:spPr>
          <a:xfrm>
            <a:off x="4502705" y="2836359"/>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sp>
        <p:nvSpPr>
          <p:cNvPr id="29" name="Text Placeholder 4"/>
          <p:cNvSpPr>
            <a:spLocks noGrp="1"/>
          </p:cNvSpPr>
          <p:nvPr>
            <p:ph type="body" sz="quarter" idx="18"/>
          </p:nvPr>
        </p:nvSpPr>
        <p:spPr>
          <a:xfrm>
            <a:off x="6782939" y="2836359"/>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grpSp>
        <p:nvGrpSpPr>
          <p:cNvPr id="6" name="Group 5"/>
          <p:cNvGrpSpPr/>
          <p:nvPr userDrawn="1"/>
        </p:nvGrpSpPr>
        <p:grpSpPr>
          <a:xfrm>
            <a:off x="6204619" y="2686438"/>
            <a:ext cx="2024981" cy="1011836"/>
            <a:chOff x="6248230" y="2686438"/>
            <a:chExt cx="1981370" cy="1011836"/>
          </a:xfrm>
        </p:grpSpPr>
        <p:cxnSp>
          <p:nvCxnSpPr>
            <p:cNvPr id="5" name="Straight Connector 4"/>
            <p:cNvCxnSpPr/>
            <p:nvPr userDrawn="1"/>
          </p:nvCxnSpPr>
          <p:spPr>
            <a:xfrm>
              <a:off x="6248230" y="2686438"/>
              <a:ext cx="198137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248230" y="3698274"/>
              <a:ext cx="198137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 name="Group 1"/>
          <p:cNvGrpSpPr/>
          <p:nvPr userDrawn="1"/>
        </p:nvGrpSpPr>
        <p:grpSpPr>
          <a:xfrm>
            <a:off x="3924385" y="2686438"/>
            <a:ext cx="2024981" cy="1011836"/>
            <a:chOff x="3967996" y="2686438"/>
            <a:chExt cx="1981370" cy="1011836"/>
          </a:xfrm>
        </p:grpSpPr>
        <p:cxnSp>
          <p:nvCxnSpPr>
            <p:cNvPr id="24" name="Straight Connector 23"/>
            <p:cNvCxnSpPr/>
            <p:nvPr userDrawn="1"/>
          </p:nvCxnSpPr>
          <p:spPr>
            <a:xfrm>
              <a:off x="3967996" y="2686438"/>
              <a:ext cx="198137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967996" y="3698274"/>
              <a:ext cx="198137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32" name="Text Placeholder 4"/>
          <p:cNvSpPr>
            <a:spLocks noGrp="1"/>
          </p:cNvSpPr>
          <p:nvPr>
            <p:ph type="body" sz="quarter" idx="19"/>
          </p:nvPr>
        </p:nvSpPr>
        <p:spPr>
          <a:xfrm>
            <a:off x="4502705" y="3848195"/>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sp>
        <p:nvSpPr>
          <p:cNvPr id="33" name="Text Placeholder 4"/>
          <p:cNvSpPr>
            <a:spLocks noGrp="1"/>
          </p:cNvSpPr>
          <p:nvPr>
            <p:ph type="body" sz="quarter" idx="20"/>
          </p:nvPr>
        </p:nvSpPr>
        <p:spPr>
          <a:xfrm>
            <a:off x="6782939" y="3848195"/>
            <a:ext cx="1446661" cy="688163"/>
          </a:xfrm>
        </p:spPr>
        <p:txBody>
          <a:bodyPr anchor="ctr"/>
          <a:lstStyle>
            <a:lvl1pPr>
              <a:lnSpc>
                <a:spcPct val="100000"/>
              </a:lnSpc>
              <a:spcAft>
                <a:spcPts val="0"/>
              </a:spcAft>
              <a:defRPr sz="800" b="1" i="0" u="none" cap="none" baseline="0">
                <a:solidFill>
                  <a:schemeClr val="bg1"/>
                </a:solidFill>
              </a:defRPr>
            </a:lvl1pPr>
            <a:lvl2pPr>
              <a:lnSpc>
                <a:spcPct val="100000"/>
              </a:lnSpc>
              <a:defRPr sz="800" b="1" cap="none" baseline="0">
                <a:solidFill>
                  <a:schemeClr val="tx1"/>
                </a:solidFill>
              </a:defRPr>
            </a:lvl2pPr>
          </a:lstStyle>
          <a:p>
            <a:pPr lvl="0"/>
            <a:r>
              <a:rPr lang="nl-NL"/>
              <a:t>Tekststijl van het model bewerken</a:t>
            </a:r>
          </a:p>
          <a:p>
            <a:pPr lvl="1"/>
            <a:r>
              <a:rPr lang="nl-NL"/>
              <a:t>Tweede niveau</a:t>
            </a:r>
          </a:p>
        </p:txBody>
      </p:sp>
      <p:grpSp>
        <p:nvGrpSpPr>
          <p:cNvPr id="35" name="Group 34"/>
          <p:cNvGrpSpPr/>
          <p:nvPr userDrawn="1"/>
        </p:nvGrpSpPr>
        <p:grpSpPr>
          <a:xfrm>
            <a:off x="-2398308" y="1131888"/>
            <a:ext cx="2294614" cy="1281331"/>
            <a:chOff x="-2398308" y="3068035"/>
            <a:chExt cx="2294614" cy="1281331"/>
          </a:xfrm>
        </p:grpSpPr>
        <p:sp>
          <p:nvSpPr>
            <p:cNvPr id="36" name="Rectangle 35"/>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37" name="Group 36"/>
            <p:cNvGrpSpPr/>
            <p:nvPr userDrawn="1"/>
          </p:nvGrpSpPr>
          <p:grpSpPr bwMode="gray">
            <a:xfrm>
              <a:off x="-2286426" y="3800734"/>
              <a:ext cx="921387" cy="548632"/>
              <a:chOff x="-1573454" y="1531453"/>
              <a:chExt cx="1335187" cy="795026"/>
            </a:xfrm>
          </p:grpSpPr>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40"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38" name="Straight Connector 37"/>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Layout Red 3 Pillars and text">
    <p:spTree>
      <p:nvGrpSpPr>
        <p:cNvPr id="1" name=""/>
        <p:cNvGrpSpPr/>
        <p:nvPr/>
      </p:nvGrpSpPr>
      <p:grpSpPr>
        <a:xfrm>
          <a:off x="0" y="0"/>
          <a:ext cx="0" cy="0"/>
          <a:chOff x="0" y="0"/>
          <a:chExt cx="0" cy="0"/>
        </a:xfrm>
      </p:grpSpPr>
      <p:sp>
        <p:nvSpPr>
          <p:cNvPr id="20" name="Rectangle 19"/>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8" name="Text Placeholder 4"/>
          <p:cNvSpPr>
            <a:spLocks noGrp="1"/>
          </p:cNvSpPr>
          <p:nvPr>
            <p:ph type="body" sz="quarter" idx="10"/>
          </p:nvPr>
        </p:nvSpPr>
        <p:spPr>
          <a:xfrm>
            <a:off x="6190775" y="2948806"/>
            <a:ext cx="2441161" cy="1377672"/>
          </a:xfrm>
        </p:spPr>
        <p:txBody>
          <a:bodyPr anchor="b"/>
          <a:lstStyle>
            <a:lvl1pPr>
              <a:lnSpc>
                <a:spcPct val="90000"/>
              </a:lnSpc>
              <a:spcAft>
                <a:spcPts val="2100"/>
              </a:spcAft>
              <a:defRPr sz="2800" u="sng" cap="all" baseline="0">
                <a:solidFill>
                  <a:schemeClr val="bg1"/>
                </a:solidFill>
              </a:defRPr>
            </a:lvl1pPr>
            <a:lvl2pPr>
              <a:lnSpc>
                <a:spcPct val="90000"/>
              </a:lnSpc>
              <a:defRPr sz="1000" b="1" cap="all" baseline="0">
                <a:solidFill>
                  <a:schemeClr val="bg1"/>
                </a:solidFill>
              </a:defRPr>
            </a:lvl2pPr>
          </a:lstStyle>
          <a:p>
            <a:pPr lvl="0"/>
            <a:r>
              <a:rPr lang="nl-NL"/>
              <a:t>Tekststijl van het model bewerken</a:t>
            </a:r>
          </a:p>
          <a:p>
            <a:pPr lvl="1"/>
            <a:r>
              <a:rPr lang="nl-NL"/>
              <a:t>Tweede niveau</a:t>
            </a:r>
          </a:p>
        </p:txBody>
      </p:sp>
      <p:sp>
        <p:nvSpPr>
          <p:cNvPr id="9" name="Text Placeholder 7"/>
          <p:cNvSpPr>
            <a:spLocks noGrp="1"/>
          </p:cNvSpPr>
          <p:nvPr>
            <p:ph type="body" sz="quarter" idx="11"/>
          </p:nvPr>
        </p:nvSpPr>
        <p:spPr>
          <a:xfrm>
            <a:off x="6190774" y="2302292"/>
            <a:ext cx="2441162" cy="301937"/>
          </a:xfrm>
        </p:spPr>
        <p:txBody>
          <a:bodyPr/>
          <a:lstStyle>
            <a:lvl1pPr>
              <a:lnSpc>
                <a:spcPct val="110000"/>
              </a:lnSpc>
              <a:spcAft>
                <a:spcPts val="0"/>
              </a:spcAft>
              <a:defRPr sz="800" cap="all" baseline="0">
                <a:solidFill>
                  <a:schemeClr val="bg1"/>
                </a:solidFill>
              </a:defRPr>
            </a:lvl1pPr>
          </a:lstStyle>
          <a:p>
            <a:pPr lvl="0"/>
            <a:r>
              <a:rPr lang="nl-NL"/>
              <a:t>Tekststijl van het model bewerken</a:t>
            </a:r>
          </a:p>
        </p:txBody>
      </p:sp>
      <p:cxnSp>
        <p:nvCxnSpPr>
          <p:cNvPr id="5" name="Straight Connector 4"/>
          <p:cNvCxnSpPr/>
          <p:nvPr userDrawn="1"/>
        </p:nvCxnSpPr>
        <p:spPr>
          <a:xfrm>
            <a:off x="863600" y="2432647"/>
            <a:ext cx="4615712" cy="0"/>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3600" y="3379561"/>
            <a:ext cx="4615712" cy="0"/>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63600" y="4326477"/>
            <a:ext cx="4615712" cy="0"/>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userDrawn="1">
            <p:ph type="body" sz="quarter" idx="12"/>
          </p:nvPr>
        </p:nvSpPr>
        <p:spPr>
          <a:xfrm>
            <a:off x="1643048" y="1643332"/>
            <a:ext cx="3836264" cy="631716"/>
          </a:xfrm>
        </p:spPr>
        <p:txBody>
          <a:bodyPr anchor="ctr"/>
          <a:lstStyle>
            <a:lvl1pPr>
              <a:lnSpc>
                <a:spcPct val="100000"/>
              </a:lnSpc>
              <a:spcAft>
                <a:spcPts val="0"/>
              </a:spcAft>
              <a:defRPr sz="1700" b="1" i="0" u="none" cap="none" baseline="0">
                <a:solidFill>
                  <a:schemeClr val="bg1"/>
                </a:solidFill>
              </a:defRPr>
            </a:lvl1pPr>
            <a:lvl2pPr>
              <a:lnSpc>
                <a:spcPct val="100000"/>
              </a:lnSpc>
              <a:defRPr sz="1050" b="1" cap="none" baseline="0">
                <a:solidFill>
                  <a:schemeClr val="tx1"/>
                </a:solidFill>
              </a:defRPr>
            </a:lvl2pPr>
          </a:lstStyle>
          <a:p>
            <a:pPr lvl="0"/>
            <a:r>
              <a:rPr lang="nl-NL"/>
              <a:t>Tekststijl van het model bewerken</a:t>
            </a:r>
          </a:p>
          <a:p>
            <a:pPr lvl="1"/>
            <a:r>
              <a:rPr lang="nl-NL"/>
              <a:t>Tweede niveau</a:t>
            </a:r>
          </a:p>
        </p:txBody>
      </p:sp>
      <p:sp>
        <p:nvSpPr>
          <p:cNvPr id="18" name="Text Placeholder 4"/>
          <p:cNvSpPr>
            <a:spLocks noGrp="1"/>
          </p:cNvSpPr>
          <p:nvPr userDrawn="1">
            <p:ph type="body" sz="quarter" idx="13"/>
          </p:nvPr>
        </p:nvSpPr>
        <p:spPr>
          <a:xfrm>
            <a:off x="1643048" y="2590246"/>
            <a:ext cx="3836264" cy="631716"/>
          </a:xfrm>
        </p:spPr>
        <p:txBody>
          <a:bodyPr anchor="ctr"/>
          <a:lstStyle>
            <a:lvl1pPr>
              <a:lnSpc>
                <a:spcPct val="100000"/>
              </a:lnSpc>
              <a:spcAft>
                <a:spcPts val="0"/>
              </a:spcAft>
              <a:defRPr sz="1700" b="1" i="0" u="none" cap="none" baseline="0">
                <a:solidFill>
                  <a:schemeClr val="bg1"/>
                </a:solidFill>
              </a:defRPr>
            </a:lvl1pPr>
            <a:lvl2pPr>
              <a:lnSpc>
                <a:spcPct val="100000"/>
              </a:lnSpc>
              <a:defRPr sz="1050" b="1" cap="none" baseline="0">
                <a:solidFill>
                  <a:schemeClr val="tx1"/>
                </a:solidFill>
              </a:defRPr>
            </a:lvl2pPr>
          </a:lstStyle>
          <a:p>
            <a:pPr lvl="0"/>
            <a:r>
              <a:rPr lang="nl-NL"/>
              <a:t>Tekststijl van het model bewerken</a:t>
            </a:r>
          </a:p>
          <a:p>
            <a:pPr lvl="1"/>
            <a:r>
              <a:rPr lang="nl-NL"/>
              <a:t>Tweede niveau</a:t>
            </a:r>
          </a:p>
        </p:txBody>
      </p:sp>
      <p:sp>
        <p:nvSpPr>
          <p:cNvPr id="19" name="Text Placeholder 4"/>
          <p:cNvSpPr>
            <a:spLocks noGrp="1"/>
          </p:cNvSpPr>
          <p:nvPr userDrawn="1">
            <p:ph type="body" sz="quarter" idx="14"/>
          </p:nvPr>
        </p:nvSpPr>
        <p:spPr>
          <a:xfrm>
            <a:off x="1643048" y="3537160"/>
            <a:ext cx="3836264" cy="631716"/>
          </a:xfrm>
        </p:spPr>
        <p:txBody>
          <a:bodyPr anchor="ctr"/>
          <a:lstStyle>
            <a:lvl1pPr>
              <a:lnSpc>
                <a:spcPct val="100000"/>
              </a:lnSpc>
              <a:spcAft>
                <a:spcPts val="0"/>
              </a:spcAft>
              <a:defRPr sz="1700" b="1" i="0" u="none" cap="none" baseline="0">
                <a:solidFill>
                  <a:schemeClr val="bg1"/>
                </a:solidFill>
              </a:defRPr>
            </a:lvl1pPr>
            <a:lvl2pPr>
              <a:lnSpc>
                <a:spcPct val="100000"/>
              </a:lnSpc>
              <a:defRPr sz="1050" b="1" cap="none" baseline="0">
                <a:solidFill>
                  <a:schemeClr val="tx1"/>
                </a:solidFill>
              </a:defRPr>
            </a:lvl2pPr>
          </a:lstStyle>
          <a:p>
            <a:pPr lvl="0"/>
            <a:r>
              <a:rPr lang="nl-NL"/>
              <a:t>Tekststijl van het model bewerken</a:t>
            </a:r>
          </a:p>
          <a:p>
            <a:pPr lvl="1"/>
            <a:r>
              <a:rPr lang="nl-NL"/>
              <a:t>Tweede niveau</a:t>
            </a:r>
          </a:p>
        </p:txBody>
      </p:sp>
      <p:grpSp>
        <p:nvGrpSpPr>
          <p:cNvPr id="14" name="Group 13"/>
          <p:cNvGrpSpPr/>
          <p:nvPr userDrawn="1"/>
        </p:nvGrpSpPr>
        <p:grpSpPr>
          <a:xfrm>
            <a:off x="-2398308" y="1131888"/>
            <a:ext cx="2294614" cy="1281331"/>
            <a:chOff x="-2398308" y="3068035"/>
            <a:chExt cx="2294614" cy="1281331"/>
          </a:xfrm>
        </p:grpSpPr>
        <p:sp>
          <p:nvSpPr>
            <p:cNvPr id="21" name="Rectangle 20"/>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22" name="Group 21"/>
            <p:cNvGrpSpPr/>
            <p:nvPr userDrawn="1"/>
          </p:nvGrpSpPr>
          <p:grpSpPr bwMode="gray">
            <a:xfrm>
              <a:off x="-2286426" y="3800734"/>
              <a:ext cx="921387" cy="548632"/>
              <a:chOff x="-1573454" y="1531453"/>
              <a:chExt cx="1335187" cy="795026"/>
            </a:xfrm>
          </p:grpSpPr>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5"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23" name="Straight Connector 22"/>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layout Red Path">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6400" y="0"/>
            <a:ext cx="8737600" cy="514320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06400" cy="5143208"/>
          </a:xfrm>
          <a:prstGeom prst="rect">
            <a:avLst/>
          </a:prstGeom>
        </p:spPr>
      </p:pic>
      <p:sp>
        <p:nvSpPr>
          <p:cNvPr id="9" name="Text Placeholder 4"/>
          <p:cNvSpPr>
            <a:spLocks noGrp="1"/>
          </p:cNvSpPr>
          <p:nvPr>
            <p:ph type="body" sz="quarter" idx="10"/>
          </p:nvPr>
        </p:nvSpPr>
        <p:spPr>
          <a:xfrm>
            <a:off x="719138" y="1804197"/>
            <a:ext cx="2905658" cy="1209633"/>
          </a:xfrm>
        </p:spPr>
        <p:txBody>
          <a:bodyPr anchor="t"/>
          <a:lstStyle>
            <a:lvl1pPr>
              <a:lnSpc>
                <a:spcPct val="90000"/>
              </a:lnSpc>
              <a:spcAft>
                <a:spcPts val="2100"/>
              </a:spcAft>
              <a:defRPr sz="2000" u="sng" cap="all" baseline="0">
                <a:solidFill>
                  <a:schemeClr val="bg1"/>
                </a:solidFill>
              </a:defRPr>
            </a:lvl1pPr>
            <a:lvl2pPr>
              <a:lnSpc>
                <a:spcPct val="90000"/>
              </a:lnSpc>
              <a:defRPr sz="1100" b="1" baseline="0">
                <a:solidFill>
                  <a:schemeClr val="bg1"/>
                </a:solidFill>
              </a:defRPr>
            </a:lvl2pPr>
          </a:lstStyle>
          <a:p>
            <a:pPr lvl="0"/>
            <a:r>
              <a:rPr lang="nl-NL"/>
              <a:t>Tekststijl van het model bewerken</a:t>
            </a:r>
          </a:p>
          <a:p>
            <a:pPr lvl="1"/>
            <a:r>
              <a:rPr lang="nl-NL"/>
              <a:t>Tweede niveau</a:t>
            </a:r>
          </a:p>
        </p:txBody>
      </p:sp>
      <p:sp>
        <p:nvSpPr>
          <p:cNvPr id="13" name="Text Placeholder 4"/>
          <p:cNvSpPr>
            <a:spLocks noGrp="1"/>
          </p:cNvSpPr>
          <p:nvPr>
            <p:ph type="body" sz="quarter" idx="11"/>
          </p:nvPr>
        </p:nvSpPr>
        <p:spPr>
          <a:xfrm>
            <a:off x="4614563" y="2624289"/>
            <a:ext cx="1351589" cy="668372"/>
          </a:xfrm>
        </p:spPr>
        <p:txBody>
          <a:bodyPr anchor="t"/>
          <a:lstStyle>
            <a:lvl1pPr>
              <a:lnSpc>
                <a:spcPct val="90000"/>
              </a:lnSpc>
              <a:spcAft>
                <a:spcPts val="2100"/>
              </a:spcAft>
              <a:defRPr sz="1400" u="sng" cap="all" baseline="0">
                <a:solidFill>
                  <a:schemeClr val="bg1"/>
                </a:solidFill>
              </a:defRPr>
            </a:lvl1pPr>
            <a:lvl2pPr>
              <a:lnSpc>
                <a:spcPct val="90000"/>
              </a:lnSpc>
              <a:defRPr sz="1100" b="1" baseline="0">
                <a:solidFill>
                  <a:schemeClr val="bg1"/>
                </a:solidFill>
              </a:defRPr>
            </a:lvl2pPr>
          </a:lstStyle>
          <a:p>
            <a:pPr lvl="0"/>
            <a:r>
              <a:rPr lang="nl-NL"/>
              <a:t>Tekststijl van het model bewerken</a:t>
            </a:r>
          </a:p>
        </p:txBody>
      </p:sp>
      <p:sp>
        <p:nvSpPr>
          <p:cNvPr id="14" name="Text Placeholder 4"/>
          <p:cNvSpPr>
            <a:spLocks noGrp="1"/>
          </p:cNvSpPr>
          <p:nvPr>
            <p:ph type="body" sz="quarter" idx="12"/>
          </p:nvPr>
        </p:nvSpPr>
        <p:spPr>
          <a:xfrm>
            <a:off x="6804202" y="3856528"/>
            <a:ext cx="1351589" cy="668372"/>
          </a:xfrm>
        </p:spPr>
        <p:txBody>
          <a:bodyPr anchor="t"/>
          <a:lstStyle>
            <a:lvl1pPr>
              <a:lnSpc>
                <a:spcPct val="90000"/>
              </a:lnSpc>
              <a:spcAft>
                <a:spcPts val="2100"/>
              </a:spcAft>
              <a:defRPr sz="1400" u="sng" cap="all" baseline="0">
                <a:solidFill>
                  <a:schemeClr val="bg1"/>
                </a:solidFill>
              </a:defRPr>
            </a:lvl1pPr>
            <a:lvl2pPr>
              <a:lnSpc>
                <a:spcPct val="90000"/>
              </a:lnSpc>
              <a:defRPr sz="1100" b="1" baseline="0">
                <a:solidFill>
                  <a:schemeClr val="bg1"/>
                </a:solidFill>
              </a:defRPr>
            </a:lvl2pPr>
          </a:lstStyle>
          <a:p>
            <a:pPr lvl="0"/>
            <a:r>
              <a:rPr lang="nl-NL"/>
              <a:t>Tekststijl van het model bewerken</a:t>
            </a:r>
          </a:p>
        </p:txBody>
      </p:sp>
      <p:sp>
        <p:nvSpPr>
          <p:cNvPr id="16" name="Text Placeholder 4"/>
          <p:cNvSpPr>
            <a:spLocks noGrp="1"/>
          </p:cNvSpPr>
          <p:nvPr>
            <p:ph type="body" sz="quarter" idx="13"/>
          </p:nvPr>
        </p:nvSpPr>
        <p:spPr>
          <a:xfrm>
            <a:off x="6804202" y="2007226"/>
            <a:ext cx="1351589" cy="668372"/>
          </a:xfrm>
        </p:spPr>
        <p:txBody>
          <a:bodyPr anchor="t"/>
          <a:lstStyle>
            <a:lvl1pPr>
              <a:lnSpc>
                <a:spcPct val="90000"/>
              </a:lnSpc>
              <a:spcAft>
                <a:spcPts val="2100"/>
              </a:spcAft>
              <a:defRPr sz="1400" u="sng" cap="all" baseline="0">
                <a:solidFill>
                  <a:schemeClr val="bg1"/>
                </a:solidFill>
              </a:defRPr>
            </a:lvl1pPr>
            <a:lvl2pPr>
              <a:lnSpc>
                <a:spcPct val="90000"/>
              </a:lnSpc>
              <a:defRPr sz="1100" b="1" baseline="0">
                <a:solidFill>
                  <a:schemeClr val="bg1"/>
                </a:solidFill>
              </a:defRPr>
            </a:lvl2pPr>
          </a:lstStyle>
          <a:p>
            <a:pPr lvl="0"/>
            <a:r>
              <a:rPr lang="nl-NL"/>
              <a:t>Tekststijl van het model bewerken</a:t>
            </a:r>
          </a:p>
        </p:txBody>
      </p:sp>
      <p:sp>
        <p:nvSpPr>
          <p:cNvPr id="17" name="Text Placeholder 7"/>
          <p:cNvSpPr>
            <a:spLocks noGrp="1"/>
          </p:cNvSpPr>
          <p:nvPr>
            <p:ph type="body" sz="quarter" idx="14" hasCustomPrompt="1"/>
          </p:nvPr>
        </p:nvSpPr>
        <p:spPr>
          <a:xfrm>
            <a:off x="4614563" y="2423956"/>
            <a:ext cx="1351589" cy="200333"/>
          </a:xfrm>
        </p:spPr>
        <p:txBody>
          <a:bodyPr/>
          <a:lstStyle>
            <a:lvl1pPr>
              <a:lnSpc>
                <a:spcPct val="110000"/>
              </a:lnSpc>
              <a:spcAft>
                <a:spcPts val="0"/>
              </a:spcAft>
              <a:defRPr sz="400" cap="all" baseline="0">
                <a:solidFill>
                  <a:schemeClr val="bg1"/>
                </a:solidFill>
              </a:defRPr>
            </a:lvl1pPr>
          </a:lstStyle>
          <a:p>
            <a:pPr lvl="0"/>
            <a:r>
              <a:rPr lang="en-US" dirty="0"/>
              <a:t>Subtitle max 2 lines of text</a:t>
            </a:r>
          </a:p>
        </p:txBody>
      </p:sp>
      <p:sp>
        <p:nvSpPr>
          <p:cNvPr id="18" name="Text Placeholder 7"/>
          <p:cNvSpPr>
            <a:spLocks noGrp="1"/>
          </p:cNvSpPr>
          <p:nvPr>
            <p:ph type="body" sz="quarter" idx="15" hasCustomPrompt="1"/>
          </p:nvPr>
        </p:nvSpPr>
        <p:spPr>
          <a:xfrm>
            <a:off x="6804202" y="1804197"/>
            <a:ext cx="1351589" cy="203029"/>
          </a:xfrm>
        </p:spPr>
        <p:txBody>
          <a:bodyPr/>
          <a:lstStyle>
            <a:lvl1pPr>
              <a:lnSpc>
                <a:spcPct val="110000"/>
              </a:lnSpc>
              <a:spcAft>
                <a:spcPts val="0"/>
              </a:spcAft>
              <a:defRPr sz="400" cap="all" baseline="0">
                <a:solidFill>
                  <a:schemeClr val="bg1"/>
                </a:solidFill>
              </a:defRPr>
            </a:lvl1pPr>
          </a:lstStyle>
          <a:p>
            <a:pPr lvl="0"/>
            <a:r>
              <a:rPr lang="en-US" dirty="0"/>
              <a:t>Subtitle max 2 lines of text</a:t>
            </a:r>
          </a:p>
        </p:txBody>
      </p:sp>
      <p:sp>
        <p:nvSpPr>
          <p:cNvPr id="19" name="Text Placeholder 7"/>
          <p:cNvSpPr>
            <a:spLocks noGrp="1"/>
          </p:cNvSpPr>
          <p:nvPr>
            <p:ph type="body" sz="quarter" idx="16" hasCustomPrompt="1"/>
          </p:nvPr>
        </p:nvSpPr>
        <p:spPr>
          <a:xfrm>
            <a:off x="6804202" y="3653499"/>
            <a:ext cx="1351589" cy="203029"/>
          </a:xfrm>
        </p:spPr>
        <p:txBody>
          <a:bodyPr/>
          <a:lstStyle>
            <a:lvl1pPr>
              <a:lnSpc>
                <a:spcPct val="110000"/>
              </a:lnSpc>
              <a:spcAft>
                <a:spcPts val="0"/>
              </a:spcAft>
              <a:defRPr sz="400" cap="all" baseline="0">
                <a:solidFill>
                  <a:schemeClr val="bg1"/>
                </a:solidFill>
              </a:defRPr>
            </a:lvl1pPr>
          </a:lstStyle>
          <a:p>
            <a:pPr lvl="0"/>
            <a:r>
              <a:rPr lang="en-US" dirty="0"/>
              <a:t>Subtitle max 2 lines of text</a:t>
            </a:r>
          </a:p>
        </p:txBody>
      </p:sp>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1268" y="0"/>
            <a:ext cx="6162731" cy="1444644"/>
          </a:xfrm>
          <a:prstGeom prst="rect">
            <a:avLst/>
          </a:prstGeom>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nvGrpSpPr>
          <p:cNvPr id="15" name="Group 14"/>
          <p:cNvGrpSpPr/>
          <p:nvPr userDrawn="1"/>
        </p:nvGrpSpPr>
        <p:grpSpPr>
          <a:xfrm>
            <a:off x="-2398308" y="1131888"/>
            <a:ext cx="2294614" cy="1281331"/>
            <a:chOff x="-2398308" y="3068035"/>
            <a:chExt cx="2294614" cy="1281331"/>
          </a:xfrm>
        </p:grpSpPr>
        <p:sp>
          <p:nvSpPr>
            <p:cNvPr id="21" name="Rectangle 20"/>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22" name="Group 21"/>
            <p:cNvGrpSpPr/>
            <p:nvPr userDrawn="1"/>
          </p:nvGrpSpPr>
          <p:grpSpPr bwMode="gray">
            <a:xfrm>
              <a:off x="-2286426" y="3800734"/>
              <a:ext cx="921387" cy="548632"/>
              <a:chOff x="-1573454" y="1531453"/>
              <a:chExt cx="1335187" cy="795026"/>
            </a:xfrm>
          </p:grpSpPr>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6"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23" name="Straight Connector 22"/>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7" name="Text Placeholder 4"/>
          <p:cNvSpPr>
            <a:spLocks noGrp="1"/>
          </p:cNvSpPr>
          <p:nvPr>
            <p:ph type="body" sz="quarter" idx="10"/>
          </p:nvPr>
        </p:nvSpPr>
        <p:spPr>
          <a:xfrm>
            <a:off x="726226" y="1364634"/>
            <a:ext cx="3664971" cy="2500441"/>
          </a:xfrm>
        </p:spPr>
        <p:txBody>
          <a:bodyPr anchor="t"/>
          <a:lstStyle>
            <a:lvl1pPr>
              <a:lnSpc>
                <a:spcPct val="85000"/>
              </a:lnSpc>
              <a:spcAft>
                <a:spcPts val="2100"/>
              </a:spcAft>
              <a:defRPr sz="8000" b="1" i="0" u="sng" cap="all" baseline="0">
                <a:solidFill>
                  <a:schemeClr val="accent1"/>
                </a:solidFill>
                <a:latin typeface="Arial Black" charset="0"/>
                <a:ea typeface="Arial Black" charset="0"/>
                <a:cs typeface="Arial Black" charset="0"/>
              </a:defRPr>
            </a:lvl1pPr>
            <a:lvl2pPr>
              <a:lnSpc>
                <a:spcPct val="90000"/>
              </a:lnSpc>
              <a:defRPr sz="1100" b="1" baseline="0">
                <a:solidFill>
                  <a:schemeClr val="tx1"/>
                </a:solidFill>
              </a:defRPr>
            </a:lvl2pPr>
          </a:lstStyle>
          <a:p>
            <a:pPr lvl="0"/>
            <a:r>
              <a:rPr lang="nl-NL"/>
              <a:t>Tekststijl van het model bewerken</a:t>
            </a:r>
          </a:p>
        </p:txBody>
      </p:sp>
      <p:sp>
        <p:nvSpPr>
          <p:cNvPr id="8" name="Text Placeholder 4"/>
          <p:cNvSpPr>
            <a:spLocks noGrp="1"/>
          </p:cNvSpPr>
          <p:nvPr>
            <p:ph type="body" sz="quarter" idx="11"/>
          </p:nvPr>
        </p:nvSpPr>
        <p:spPr>
          <a:xfrm>
            <a:off x="5441608" y="1349299"/>
            <a:ext cx="3340441" cy="2472526"/>
          </a:xfrm>
        </p:spPr>
        <p:txBody>
          <a:bodyPr anchor="t"/>
          <a:lstStyle>
            <a:lvl1pPr>
              <a:lnSpc>
                <a:spcPct val="90000"/>
              </a:lnSpc>
              <a:spcAft>
                <a:spcPts val="0"/>
              </a:spcAft>
              <a:defRPr sz="800" b="1" u="none" cap="all" baseline="0">
                <a:solidFill>
                  <a:schemeClr val="accent1"/>
                </a:solidFill>
              </a:defRPr>
            </a:lvl1pPr>
            <a:lvl2pPr>
              <a:lnSpc>
                <a:spcPct val="90000"/>
              </a:lnSpc>
              <a:defRPr sz="1500" b="1" baseline="0">
                <a:solidFill>
                  <a:schemeClr val="tx1"/>
                </a:solidFill>
              </a:defRPr>
            </a:lvl2pPr>
            <a:lvl3pPr marL="4763" indent="0">
              <a:spcBef>
                <a:spcPts val="0"/>
              </a:spcBef>
              <a:buNone/>
              <a:tabLst/>
              <a:defRPr sz="1100" b="1"/>
            </a:lvl3pPr>
          </a:lstStyle>
          <a:p>
            <a:pPr lvl="0"/>
            <a:r>
              <a:rPr lang="nl-NL"/>
              <a:t>Tekststijl van het model bewerken</a:t>
            </a:r>
          </a:p>
          <a:p>
            <a:pPr lvl="1"/>
            <a:r>
              <a:rPr lang="nl-NL"/>
              <a:t>Tweede niveau</a:t>
            </a:r>
          </a:p>
          <a:p>
            <a:pPr lvl="2"/>
            <a:r>
              <a:rPr lang="nl-NL"/>
              <a:t>Derde niveau</a:t>
            </a:r>
          </a:p>
        </p:txBody>
      </p:sp>
      <p:grpSp>
        <p:nvGrpSpPr>
          <p:cNvPr id="9" name="Group 8"/>
          <p:cNvGrpSpPr/>
          <p:nvPr userDrawn="1"/>
        </p:nvGrpSpPr>
        <p:grpSpPr>
          <a:xfrm>
            <a:off x="-2398308" y="1131888"/>
            <a:ext cx="2294614" cy="1281331"/>
            <a:chOff x="-2398308" y="3068035"/>
            <a:chExt cx="2294614" cy="1281331"/>
          </a:xfrm>
        </p:grpSpPr>
        <p:sp>
          <p:nvSpPr>
            <p:cNvPr id="13" name="Rectangle 12"/>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4" name="Group 13"/>
            <p:cNvGrpSpPr/>
            <p:nvPr userDrawn="1"/>
          </p:nvGrpSpPr>
          <p:grpSpPr bwMode="gray">
            <a:xfrm>
              <a:off x="-2286426" y="3800734"/>
              <a:ext cx="921387" cy="548632"/>
              <a:chOff x="-1573454" y="1531453"/>
              <a:chExt cx="1335187" cy="795026"/>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7"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5" name="Straight Connector 14"/>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E JOURNEY4LIFE">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7" name="Text Placeholder 4"/>
          <p:cNvSpPr>
            <a:spLocks noGrp="1"/>
          </p:cNvSpPr>
          <p:nvPr>
            <p:ph type="body" sz="quarter" idx="10"/>
          </p:nvPr>
        </p:nvSpPr>
        <p:spPr>
          <a:xfrm>
            <a:off x="719139" y="2008058"/>
            <a:ext cx="2119246" cy="2500441"/>
          </a:xfrm>
        </p:spPr>
        <p:txBody>
          <a:bodyPr anchor="t"/>
          <a:lstStyle>
            <a:lvl1pPr>
              <a:lnSpc>
                <a:spcPct val="90000"/>
              </a:lnSpc>
              <a:spcAft>
                <a:spcPts val="2100"/>
              </a:spcAft>
              <a:defRPr sz="3000" u="sng" cap="all" baseline="0">
                <a:solidFill>
                  <a:schemeClr val="tx1"/>
                </a:solidFill>
              </a:defRPr>
            </a:lvl1pPr>
            <a:lvl2pPr>
              <a:lnSpc>
                <a:spcPct val="90000"/>
              </a:lnSpc>
              <a:defRPr sz="1100" b="1" baseline="0">
                <a:solidFill>
                  <a:schemeClr val="tx1"/>
                </a:solidFill>
              </a:defRPr>
            </a:lvl2pPr>
          </a:lstStyle>
          <a:p>
            <a:pPr lvl="0"/>
            <a:r>
              <a:rPr lang="nl-NL"/>
              <a:t>Tekststijl van het model bewerken</a:t>
            </a:r>
          </a:p>
          <a:p>
            <a:pPr lvl="1"/>
            <a:r>
              <a:rPr lang="nl-NL"/>
              <a:t>Tweede niveau</a:t>
            </a:r>
          </a:p>
        </p:txBody>
      </p:sp>
      <p:sp>
        <p:nvSpPr>
          <p:cNvPr id="8" name="Text Placeholder 7"/>
          <p:cNvSpPr>
            <a:spLocks noGrp="1"/>
          </p:cNvSpPr>
          <p:nvPr>
            <p:ph type="body" sz="quarter" idx="11"/>
          </p:nvPr>
        </p:nvSpPr>
        <p:spPr>
          <a:xfrm>
            <a:off x="725488" y="1627735"/>
            <a:ext cx="2112896" cy="301937"/>
          </a:xfrm>
        </p:spPr>
        <p:txBody>
          <a:bodyPr/>
          <a:lstStyle>
            <a:lvl1pPr>
              <a:lnSpc>
                <a:spcPct val="110000"/>
              </a:lnSpc>
              <a:spcAft>
                <a:spcPts val="0"/>
              </a:spcAft>
              <a:defRPr sz="700" cap="all" baseline="0">
                <a:solidFill>
                  <a:schemeClr val="accent1"/>
                </a:solidFill>
              </a:defRPr>
            </a:lvl1pPr>
          </a:lstStyle>
          <a:p>
            <a:pPr lvl="0"/>
            <a:r>
              <a:rPr lang="nl-NL"/>
              <a:t>Tekststijl van het model bewerken</a:t>
            </a:r>
          </a:p>
        </p:txBody>
      </p:sp>
      <p:sp>
        <p:nvSpPr>
          <p:cNvPr id="14" name="Text Placeholder 7"/>
          <p:cNvSpPr>
            <a:spLocks noGrp="1"/>
          </p:cNvSpPr>
          <p:nvPr>
            <p:ph type="body" sz="quarter" idx="14"/>
          </p:nvPr>
        </p:nvSpPr>
        <p:spPr>
          <a:xfrm>
            <a:off x="6803990" y="1429874"/>
            <a:ext cx="1978060" cy="499798"/>
          </a:xfrm>
        </p:spPr>
        <p:txBody>
          <a:bodyPr/>
          <a:lstStyle>
            <a:lvl1pPr algn="l">
              <a:lnSpc>
                <a:spcPct val="100000"/>
              </a:lnSpc>
              <a:spcAft>
                <a:spcPts val="400"/>
              </a:spcAft>
              <a:defRPr sz="900" cap="all" baseline="0">
                <a:solidFill>
                  <a:schemeClr val="accent1"/>
                </a:solidFill>
              </a:defRPr>
            </a:lvl1pPr>
            <a:lvl2pPr algn="l">
              <a:lnSpc>
                <a:spcPct val="100000"/>
              </a:lnSpc>
              <a:defRPr sz="900" b="1"/>
            </a:lvl2pPr>
          </a:lstStyle>
          <a:p>
            <a:pPr lvl="0"/>
            <a:r>
              <a:rPr lang="nl-NL"/>
              <a:t>Tekststijl van het model bewerken</a:t>
            </a:r>
          </a:p>
          <a:p>
            <a:pPr lvl="1"/>
            <a:r>
              <a:rPr lang="nl-NL"/>
              <a:t>Tweede niveau</a:t>
            </a:r>
          </a:p>
        </p:txBody>
      </p:sp>
      <p:sp>
        <p:nvSpPr>
          <p:cNvPr id="16" name="Text Placeholder 7"/>
          <p:cNvSpPr>
            <a:spLocks noGrp="1"/>
          </p:cNvSpPr>
          <p:nvPr>
            <p:ph type="body" sz="quarter" idx="15"/>
          </p:nvPr>
        </p:nvSpPr>
        <p:spPr>
          <a:xfrm>
            <a:off x="6803990" y="1992847"/>
            <a:ext cx="1978060" cy="499798"/>
          </a:xfrm>
        </p:spPr>
        <p:txBody>
          <a:bodyPr/>
          <a:lstStyle>
            <a:lvl1pPr algn="l">
              <a:lnSpc>
                <a:spcPct val="100000"/>
              </a:lnSpc>
              <a:spcAft>
                <a:spcPts val="400"/>
              </a:spcAft>
              <a:defRPr sz="900" cap="all" baseline="0">
                <a:solidFill>
                  <a:schemeClr val="accent1"/>
                </a:solidFill>
              </a:defRPr>
            </a:lvl1pPr>
            <a:lvl2pPr algn="l">
              <a:lnSpc>
                <a:spcPct val="100000"/>
              </a:lnSpc>
              <a:defRPr sz="900" b="1"/>
            </a:lvl2pPr>
          </a:lstStyle>
          <a:p>
            <a:pPr lvl="0"/>
            <a:r>
              <a:rPr lang="nl-NL"/>
              <a:t>Tekststijl van het model bewerken</a:t>
            </a:r>
          </a:p>
          <a:p>
            <a:pPr lvl="1"/>
            <a:r>
              <a:rPr lang="nl-NL"/>
              <a:t>Tweede niveau</a:t>
            </a:r>
          </a:p>
        </p:txBody>
      </p:sp>
      <p:sp>
        <p:nvSpPr>
          <p:cNvPr id="17" name="Text Placeholder 7"/>
          <p:cNvSpPr>
            <a:spLocks noGrp="1"/>
          </p:cNvSpPr>
          <p:nvPr>
            <p:ph type="body" sz="quarter" idx="16"/>
          </p:nvPr>
        </p:nvSpPr>
        <p:spPr>
          <a:xfrm>
            <a:off x="6803990" y="2555820"/>
            <a:ext cx="1978060" cy="499798"/>
          </a:xfrm>
        </p:spPr>
        <p:txBody>
          <a:bodyPr/>
          <a:lstStyle>
            <a:lvl1pPr algn="l">
              <a:lnSpc>
                <a:spcPct val="100000"/>
              </a:lnSpc>
              <a:spcAft>
                <a:spcPts val="400"/>
              </a:spcAft>
              <a:defRPr sz="900" cap="all" baseline="0">
                <a:solidFill>
                  <a:schemeClr val="accent1"/>
                </a:solidFill>
              </a:defRPr>
            </a:lvl1pPr>
            <a:lvl2pPr algn="l">
              <a:lnSpc>
                <a:spcPct val="100000"/>
              </a:lnSpc>
              <a:defRPr sz="900" b="1"/>
            </a:lvl2pPr>
          </a:lstStyle>
          <a:p>
            <a:pPr lvl="0"/>
            <a:r>
              <a:rPr lang="nl-NL"/>
              <a:t>Tekststijl van het model bewerken</a:t>
            </a:r>
          </a:p>
          <a:p>
            <a:pPr lvl="1"/>
            <a:r>
              <a:rPr lang="nl-NL"/>
              <a:t>Tweede niveau</a:t>
            </a:r>
          </a:p>
        </p:txBody>
      </p:sp>
      <p:sp>
        <p:nvSpPr>
          <p:cNvPr id="18" name="Text Placeholder 7"/>
          <p:cNvSpPr>
            <a:spLocks noGrp="1"/>
          </p:cNvSpPr>
          <p:nvPr>
            <p:ph type="body" sz="quarter" idx="17"/>
          </p:nvPr>
        </p:nvSpPr>
        <p:spPr>
          <a:xfrm>
            <a:off x="6803990" y="3118793"/>
            <a:ext cx="1978060" cy="499798"/>
          </a:xfrm>
        </p:spPr>
        <p:txBody>
          <a:bodyPr/>
          <a:lstStyle>
            <a:lvl1pPr algn="l">
              <a:lnSpc>
                <a:spcPct val="100000"/>
              </a:lnSpc>
              <a:spcAft>
                <a:spcPts val="400"/>
              </a:spcAft>
              <a:defRPr sz="900" cap="all" baseline="0">
                <a:solidFill>
                  <a:schemeClr val="accent1"/>
                </a:solidFill>
              </a:defRPr>
            </a:lvl1pPr>
            <a:lvl2pPr algn="l">
              <a:lnSpc>
                <a:spcPct val="100000"/>
              </a:lnSpc>
              <a:defRPr sz="900" b="1"/>
            </a:lvl2pPr>
          </a:lstStyle>
          <a:p>
            <a:pPr lvl="0"/>
            <a:r>
              <a:rPr lang="nl-NL"/>
              <a:t>Tekststijl van het model bewerken</a:t>
            </a:r>
          </a:p>
          <a:p>
            <a:pPr lvl="1"/>
            <a:r>
              <a:rPr lang="nl-NL"/>
              <a:t>Tweede niveau</a:t>
            </a:r>
          </a:p>
        </p:txBody>
      </p:sp>
      <p:sp>
        <p:nvSpPr>
          <p:cNvPr id="19" name="Text Placeholder 7"/>
          <p:cNvSpPr>
            <a:spLocks noGrp="1"/>
          </p:cNvSpPr>
          <p:nvPr>
            <p:ph type="body" sz="quarter" idx="18"/>
          </p:nvPr>
        </p:nvSpPr>
        <p:spPr>
          <a:xfrm>
            <a:off x="6803990" y="3681768"/>
            <a:ext cx="1978060" cy="499798"/>
          </a:xfrm>
        </p:spPr>
        <p:txBody>
          <a:bodyPr/>
          <a:lstStyle>
            <a:lvl1pPr algn="l">
              <a:lnSpc>
                <a:spcPct val="100000"/>
              </a:lnSpc>
              <a:spcAft>
                <a:spcPts val="400"/>
              </a:spcAft>
              <a:defRPr sz="900" cap="all" baseline="0">
                <a:solidFill>
                  <a:schemeClr val="accent1"/>
                </a:solidFill>
              </a:defRPr>
            </a:lvl1pPr>
            <a:lvl2pPr algn="l">
              <a:lnSpc>
                <a:spcPct val="100000"/>
              </a:lnSpc>
              <a:defRPr sz="900" b="1"/>
            </a:lvl2pPr>
          </a:lstStyle>
          <a:p>
            <a:pPr lvl="0"/>
            <a:r>
              <a:rPr lang="nl-NL"/>
              <a:t>Tekststijl van het model bewerken</a:t>
            </a:r>
          </a:p>
          <a:p>
            <a:pPr lvl="1"/>
            <a:r>
              <a:rPr lang="nl-NL"/>
              <a:t>Tweede niveau</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9859" y="1086535"/>
            <a:ext cx="3644282" cy="3644282"/>
          </a:xfrm>
          <a:prstGeom prst="rect">
            <a:avLst/>
          </a:prstGeom>
        </p:spPr>
      </p:pic>
      <p:grpSp>
        <p:nvGrpSpPr>
          <p:cNvPr id="15" name="Group 14"/>
          <p:cNvGrpSpPr/>
          <p:nvPr userDrawn="1"/>
        </p:nvGrpSpPr>
        <p:grpSpPr>
          <a:xfrm>
            <a:off x="-2398308" y="1131888"/>
            <a:ext cx="2294614" cy="1281331"/>
            <a:chOff x="-2398308" y="3068035"/>
            <a:chExt cx="2294614" cy="1281331"/>
          </a:xfrm>
        </p:grpSpPr>
        <p:sp>
          <p:nvSpPr>
            <p:cNvPr id="20" name="Rectangle 19"/>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21" name="Group 20"/>
            <p:cNvGrpSpPr/>
            <p:nvPr userDrawn="1"/>
          </p:nvGrpSpPr>
          <p:grpSpPr bwMode="gray">
            <a:xfrm>
              <a:off x="-2286426" y="3800734"/>
              <a:ext cx="921387" cy="548632"/>
              <a:chOff x="-1573454" y="1531453"/>
              <a:chExt cx="1335187" cy="795026"/>
            </a:xfrm>
          </p:grpSpPr>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4"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22" name="Straight Connector 21"/>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EMPOWERMENT MODEL">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7" name="Text Placeholder 4"/>
          <p:cNvSpPr>
            <a:spLocks noGrp="1"/>
          </p:cNvSpPr>
          <p:nvPr>
            <p:ph type="body" sz="quarter" idx="10"/>
          </p:nvPr>
        </p:nvSpPr>
        <p:spPr>
          <a:xfrm>
            <a:off x="719138" y="2008058"/>
            <a:ext cx="3095859" cy="2500441"/>
          </a:xfrm>
        </p:spPr>
        <p:txBody>
          <a:bodyPr anchor="t"/>
          <a:lstStyle>
            <a:lvl1pPr>
              <a:lnSpc>
                <a:spcPct val="90000"/>
              </a:lnSpc>
              <a:spcAft>
                <a:spcPts val="2100"/>
              </a:spcAft>
              <a:defRPr sz="2800" u="sng" cap="all" baseline="0">
                <a:solidFill>
                  <a:schemeClr val="tx1"/>
                </a:solidFill>
              </a:defRPr>
            </a:lvl1pPr>
            <a:lvl2pPr>
              <a:lnSpc>
                <a:spcPct val="90000"/>
              </a:lnSpc>
              <a:defRPr sz="1100" b="1" baseline="0">
                <a:solidFill>
                  <a:schemeClr val="tx1"/>
                </a:solidFill>
              </a:defRPr>
            </a:lvl2pPr>
          </a:lstStyle>
          <a:p>
            <a:pPr lvl="0"/>
            <a:r>
              <a:rPr lang="nl-NL"/>
              <a:t>Tekststijl van het model bewerken</a:t>
            </a:r>
          </a:p>
          <a:p>
            <a:pPr lvl="1"/>
            <a:r>
              <a:rPr lang="nl-NL"/>
              <a:t>Tweede niveau</a:t>
            </a:r>
          </a:p>
        </p:txBody>
      </p:sp>
      <p:sp>
        <p:nvSpPr>
          <p:cNvPr id="8" name="Text Placeholder 7"/>
          <p:cNvSpPr>
            <a:spLocks noGrp="1"/>
          </p:cNvSpPr>
          <p:nvPr>
            <p:ph type="body" sz="quarter" idx="11"/>
          </p:nvPr>
        </p:nvSpPr>
        <p:spPr>
          <a:xfrm>
            <a:off x="725488" y="1627735"/>
            <a:ext cx="2112896" cy="301937"/>
          </a:xfrm>
        </p:spPr>
        <p:txBody>
          <a:bodyPr/>
          <a:lstStyle>
            <a:lvl1pPr>
              <a:lnSpc>
                <a:spcPct val="110000"/>
              </a:lnSpc>
              <a:spcAft>
                <a:spcPts val="0"/>
              </a:spcAft>
              <a:defRPr sz="700" cap="all" baseline="0">
                <a:solidFill>
                  <a:schemeClr val="accent1"/>
                </a:solidFill>
              </a:defRPr>
            </a:lvl1pPr>
          </a:lstStyle>
          <a:p>
            <a:pPr lvl="0"/>
            <a:r>
              <a:rPr lang="nl-NL"/>
              <a:t>Tekststijl van het model bewerken</a:t>
            </a:r>
          </a:p>
        </p:txBody>
      </p:sp>
      <p:sp>
        <p:nvSpPr>
          <p:cNvPr id="9" name="Text Placeholder 7"/>
          <p:cNvSpPr>
            <a:spLocks noGrp="1"/>
          </p:cNvSpPr>
          <p:nvPr>
            <p:ph type="body" sz="quarter" idx="12"/>
          </p:nvPr>
        </p:nvSpPr>
        <p:spPr>
          <a:xfrm>
            <a:off x="7118091" y="1733612"/>
            <a:ext cx="1450917" cy="301937"/>
          </a:xfrm>
        </p:spPr>
        <p:txBody>
          <a:bodyPr/>
          <a:lstStyle>
            <a:lvl1pPr algn="ctr">
              <a:lnSpc>
                <a:spcPct val="100000"/>
              </a:lnSpc>
              <a:spcAft>
                <a:spcPts val="200"/>
              </a:spcAft>
              <a:defRPr sz="700" cap="all" baseline="0">
                <a:solidFill>
                  <a:schemeClr val="accent1"/>
                </a:solidFill>
              </a:defRPr>
            </a:lvl1pPr>
            <a:lvl2pPr algn="ctr">
              <a:lnSpc>
                <a:spcPct val="90000"/>
              </a:lnSpc>
              <a:defRPr sz="700" b="1"/>
            </a:lvl2pPr>
          </a:lstStyle>
          <a:p>
            <a:pPr lvl="0"/>
            <a:r>
              <a:rPr lang="nl-NL"/>
              <a:t>Tekststijl van het model bewerken</a:t>
            </a:r>
          </a:p>
          <a:p>
            <a:pPr lvl="1"/>
            <a:r>
              <a:rPr lang="nl-NL"/>
              <a:t>Tweede niveau</a:t>
            </a:r>
          </a:p>
        </p:txBody>
      </p:sp>
      <p:sp>
        <p:nvSpPr>
          <p:cNvPr id="13" name="Text Placeholder 7"/>
          <p:cNvSpPr>
            <a:spLocks noGrp="1"/>
          </p:cNvSpPr>
          <p:nvPr>
            <p:ph type="body" sz="quarter" idx="13"/>
          </p:nvPr>
        </p:nvSpPr>
        <p:spPr>
          <a:xfrm>
            <a:off x="5591881" y="1733612"/>
            <a:ext cx="1450917" cy="301937"/>
          </a:xfrm>
        </p:spPr>
        <p:txBody>
          <a:bodyPr/>
          <a:lstStyle>
            <a:lvl1pPr algn="ctr">
              <a:lnSpc>
                <a:spcPct val="100000"/>
              </a:lnSpc>
              <a:spcAft>
                <a:spcPts val="200"/>
              </a:spcAft>
              <a:defRPr sz="700" cap="all" baseline="0">
                <a:solidFill>
                  <a:schemeClr val="accent1"/>
                </a:solidFill>
              </a:defRPr>
            </a:lvl1pPr>
            <a:lvl2pPr algn="ctr">
              <a:lnSpc>
                <a:spcPct val="90000"/>
              </a:lnSpc>
              <a:defRPr sz="700" b="1"/>
            </a:lvl2pPr>
          </a:lstStyle>
          <a:p>
            <a:pPr lvl="0"/>
            <a:r>
              <a:rPr lang="nl-NL"/>
              <a:t>Tekststijl van het model bewerken</a:t>
            </a:r>
          </a:p>
          <a:p>
            <a:pPr lvl="1"/>
            <a:r>
              <a:rPr lang="nl-NL"/>
              <a:t>Tweede niveau</a:t>
            </a:r>
          </a:p>
        </p:txBody>
      </p:sp>
      <p:sp>
        <p:nvSpPr>
          <p:cNvPr id="14" name="Text Placeholder 7"/>
          <p:cNvSpPr>
            <a:spLocks noGrp="1"/>
          </p:cNvSpPr>
          <p:nvPr>
            <p:ph type="body" sz="quarter" idx="14"/>
          </p:nvPr>
        </p:nvSpPr>
        <p:spPr>
          <a:xfrm>
            <a:off x="4034903" y="1733612"/>
            <a:ext cx="1450917" cy="301937"/>
          </a:xfrm>
        </p:spPr>
        <p:txBody>
          <a:bodyPr/>
          <a:lstStyle>
            <a:lvl1pPr algn="ctr">
              <a:lnSpc>
                <a:spcPct val="100000"/>
              </a:lnSpc>
              <a:spcAft>
                <a:spcPts val="200"/>
              </a:spcAft>
              <a:defRPr sz="700" cap="all" baseline="0">
                <a:solidFill>
                  <a:schemeClr val="accent1"/>
                </a:solidFill>
              </a:defRPr>
            </a:lvl1pPr>
            <a:lvl2pPr algn="ctr">
              <a:lnSpc>
                <a:spcPct val="90000"/>
              </a:lnSpc>
              <a:defRPr sz="700" b="1"/>
            </a:lvl2pPr>
          </a:lstStyle>
          <a:p>
            <a:pPr lvl="0"/>
            <a:r>
              <a:rPr lang="nl-NL"/>
              <a:t>Tekststijl van het model bewerken</a:t>
            </a:r>
          </a:p>
          <a:p>
            <a:pPr lvl="1"/>
            <a:r>
              <a:rPr lang="nl-NL"/>
              <a:t>Tweede niveau</a:t>
            </a:r>
          </a:p>
        </p:txBody>
      </p:sp>
      <p:sp>
        <p:nvSpPr>
          <p:cNvPr id="15" name="Text Placeholder 7"/>
          <p:cNvSpPr>
            <a:spLocks noGrp="1"/>
          </p:cNvSpPr>
          <p:nvPr>
            <p:ph type="body" sz="quarter" idx="15"/>
          </p:nvPr>
        </p:nvSpPr>
        <p:spPr>
          <a:xfrm>
            <a:off x="5179511" y="3971487"/>
            <a:ext cx="3223229" cy="301937"/>
          </a:xfrm>
        </p:spPr>
        <p:txBody>
          <a:bodyPr/>
          <a:lstStyle>
            <a:lvl1pPr algn="l">
              <a:lnSpc>
                <a:spcPct val="110000"/>
              </a:lnSpc>
              <a:spcAft>
                <a:spcPts val="0"/>
              </a:spcAft>
              <a:defRPr sz="700" cap="all" baseline="0">
                <a:solidFill>
                  <a:schemeClr val="accent1"/>
                </a:solidFill>
              </a:defRPr>
            </a:lvl1pPr>
          </a:lstStyle>
          <a:p>
            <a:pPr lvl="0"/>
            <a:r>
              <a:rPr lang="nl-NL"/>
              <a:t>Tekststijl van het model bewerken</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3276" y="2248422"/>
            <a:ext cx="4562327" cy="1566171"/>
          </a:xfrm>
          <a:prstGeom prst="rect">
            <a:avLst/>
          </a:prstGeom>
        </p:spPr>
      </p:pic>
      <p:grpSp>
        <p:nvGrpSpPr>
          <p:cNvPr id="16" name="Group 15"/>
          <p:cNvGrpSpPr/>
          <p:nvPr userDrawn="1"/>
        </p:nvGrpSpPr>
        <p:grpSpPr>
          <a:xfrm>
            <a:off x="-2398308" y="1131888"/>
            <a:ext cx="2294614" cy="1281331"/>
            <a:chOff x="-2398308" y="3068035"/>
            <a:chExt cx="2294614" cy="1281331"/>
          </a:xfrm>
        </p:grpSpPr>
        <p:sp>
          <p:nvSpPr>
            <p:cNvPr id="17" name="Rectangle 16"/>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8" name="Group 17"/>
            <p:cNvGrpSpPr/>
            <p:nvPr userDrawn="1"/>
          </p:nvGrpSpPr>
          <p:grpSpPr bwMode="gray">
            <a:xfrm>
              <a:off x="-2286426" y="3800734"/>
              <a:ext cx="921387" cy="548632"/>
              <a:chOff x="-1573454" y="1531453"/>
              <a:chExt cx="1335187" cy="795026"/>
            </a:xfrm>
          </p:grpSpPr>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1"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9" name="Straight Connector 18"/>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Layout GOAL Grey">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4" name="Group 4"/>
          <p:cNvGrpSpPr>
            <a:grpSpLocks noChangeAspect="1"/>
          </p:cNvGrpSpPr>
          <p:nvPr userDrawn="1"/>
        </p:nvGrpSpPr>
        <p:grpSpPr bwMode="auto">
          <a:xfrm>
            <a:off x="677863" y="1176338"/>
            <a:ext cx="6375400" cy="2820987"/>
            <a:chOff x="427" y="741"/>
            <a:chExt cx="4016" cy="1777"/>
          </a:xfrm>
          <a:solidFill>
            <a:schemeClr val="accent1"/>
          </a:solidFill>
        </p:grpSpPr>
        <p:sp>
          <p:nvSpPr>
            <p:cNvPr id="6" name="Freeform 5"/>
            <p:cNvSpPr>
              <a:spLocks/>
            </p:cNvSpPr>
            <p:nvPr userDrawn="1"/>
          </p:nvSpPr>
          <p:spPr bwMode="auto">
            <a:xfrm>
              <a:off x="427" y="1106"/>
              <a:ext cx="935" cy="1325"/>
            </a:xfrm>
            <a:custGeom>
              <a:avLst/>
              <a:gdLst>
                <a:gd name="T0" fmla="*/ 3646 w 4125"/>
                <a:gd name="T1" fmla="*/ 4698 h 5841"/>
                <a:gd name="T2" fmla="*/ 3646 w 4125"/>
                <a:gd name="T3" fmla="*/ 4698 h 5841"/>
                <a:gd name="T4" fmla="*/ 1870 w 4125"/>
                <a:gd name="T5" fmla="*/ 4698 h 5841"/>
                <a:gd name="T6" fmla="*/ 2899 w 4125"/>
                <a:gd name="T7" fmla="*/ 3628 h 5841"/>
                <a:gd name="T8" fmla="*/ 3123 w 4125"/>
                <a:gd name="T9" fmla="*/ 3388 h 5841"/>
                <a:gd name="T10" fmla="*/ 3779 w 4125"/>
                <a:gd name="T11" fmla="*/ 952 h 5841"/>
                <a:gd name="T12" fmla="*/ 3394 w 4125"/>
                <a:gd name="T13" fmla="*/ 470 h 5841"/>
                <a:gd name="T14" fmla="*/ 2095 w 4125"/>
                <a:gd name="T15" fmla="*/ 0 h 5841"/>
                <a:gd name="T16" fmla="*/ 878 w 4125"/>
                <a:gd name="T17" fmla="*/ 319 h 5841"/>
                <a:gd name="T18" fmla="*/ 0 w 4125"/>
                <a:gd name="T19" fmla="*/ 1259 h 5841"/>
                <a:gd name="T20" fmla="*/ 1021 w 4125"/>
                <a:gd name="T21" fmla="*/ 1863 h 5841"/>
                <a:gd name="T22" fmla="*/ 2042 w 4125"/>
                <a:gd name="T23" fmla="*/ 1095 h 5841"/>
                <a:gd name="T24" fmla="*/ 2524 w 4125"/>
                <a:gd name="T25" fmla="*/ 1287 h 5841"/>
                <a:gd name="T26" fmla="*/ 2712 w 4125"/>
                <a:gd name="T27" fmla="*/ 1765 h 5841"/>
                <a:gd name="T28" fmla="*/ 2495 w 4125"/>
                <a:gd name="T29" fmla="*/ 2357 h 5841"/>
                <a:gd name="T30" fmla="*/ 1772 w 4125"/>
                <a:gd name="T31" fmla="*/ 3178 h 5841"/>
                <a:gd name="T32" fmla="*/ 98 w 4125"/>
                <a:gd name="T33" fmla="*/ 4894 h 5841"/>
                <a:gd name="T34" fmla="*/ 98 w 4125"/>
                <a:gd name="T35" fmla="*/ 5841 h 5841"/>
                <a:gd name="T36" fmla="*/ 4125 w 4125"/>
                <a:gd name="T37" fmla="*/ 5841 h 5841"/>
                <a:gd name="T38" fmla="*/ 4125 w 4125"/>
                <a:gd name="T39" fmla="*/ 5239 h 5841"/>
                <a:gd name="T40" fmla="*/ 3646 w 4125"/>
                <a:gd name="T41" fmla="*/ 4698 h 5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5" h="5841">
                  <a:moveTo>
                    <a:pt x="3646" y="4698"/>
                  </a:moveTo>
                  <a:lnTo>
                    <a:pt x="3646" y="4698"/>
                  </a:lnTo>
                  <a:lnTo>
                    <a:pt x="1870" y="4698"/>
                  </a:lnTo>
                  <a:lnTo>
                    <a:pt x="2899" y="3628"/>
                  </a:lnTo>
                  <a:cubicBezTo>
                    <a:pt x="2979" y="3545"/>
                    <a:pt x="3054" y="3465"/>
                    <a:pt x="3123" y="3388"/>
                  </a:cubicBezTo>
                  <a:cubicBezTo>
                    <a:pt x="2985" y="2499"/>
                    <a:pt x="3241" y="1620"/>
                    <a:pt x="3779" y="952"/>
                  </a:cubicBezTo>
                  <a:cubicBezTo>
                    <a:pt x="3687" y="769"/>
                    <a:pt x="3559" y="609"/>
                    <a:pt x="3394" y="470"/>
                  </a:cubicBezTo>
                  <a:cubicBezTo>
                    <a:pt x="3021" y="157"/>
                    <a:pt x="2588" y="0"/>
                    <a:pt x="2095" y="0"/>
                  </a:cubicBezTo>
                  <a:cubicBezTo>
                    <a:pt x="1602" y="0"/>
                    <a:pt x="1196" y="107"/>
                    <a:pt x="878" y="319"/>
                  </a:cubicBezTo>
                  <a:cubicBezTo>
                    <a:pt x="559" y="531"/>
                    <a:pt x="266" y="845"/>
                    <a:pt x="0" y="1259"/>
                  </a:cubicBezTo>
                  <a:lnTo>
                    <a:pt x="1021" y="1863"/>
                  </a:lnTo>
                  <a:cubicBezTo>
                    <a:pt x="1342" y="1351"/>
                    <a:pt x="1682" y="1095"/>
                    <a:pt x="2042" y="1095"/>
                  </a:cubicBezTo>
                  <a:cubicBezTo>
                    <a:pt x="2238" y="1095"/>
                    <a:pt x="2398" y="1159"/>
                    <a:pt x="2524" y="1287"/>
                  </a:cubicBezTo>
                  <a:cubicBezTo>
                    <a:pt x="2649" y="1415"/>
                    <a:pt x="2712" y="1574"/>
                    <a:pt x="2712" y="1765"/>
                  </a:cubicBezTo>
                  <a:cubicBezTo>
                    <a:pt x="2712" y="1956"/>
                    <a:pt x="2639" y="2153"/>
                    <a:pt x="2495" y="2357"/>
                  </a:cubicBezTo>
                  <a:cubicBezTo>
                    <a:pt x="2351" y="2561"/>
                    <a:pt x="2110" y="2835"/>
                    <a:pt x="1772" y="3178"/>
                  </a:cubicBezTo>
                  <a:lnTo>
                    <a:pt x="98" y="4894"/>
                  </a:lnTo>
                  <a:lnTo>
                    <a:pt x="98" y="5841"/>
                  </a:lnTo>
                  <a:lnTo>
                    <a:pt x="4125" y="5841"/>
                  </a:lnTo>
                  <a:lnTo>
                    <a:pt x="4125" y="5239"/>
                  </a:lnTo>
                  <a:cubicBezTo>
                    <a:pt x="3946" y="5079"/>
                    <a:pt x="3785" y="4898"/>
                    <a:pt x="3646" y="469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6"/>
            <p:cNvSpPr>
              <a:spLocks/>
            </p:cNvSpPr>
            <p:nvPr userDrawn="1"/>
          </p:nvSpPr>
          <p:spPr bwMode="auto">
            <a:xfrm>
              <a:off x="2438" y="1136"/>
              <a:ext cx="891" cy="1310"/>
            </a:xfrm>
            <a:custGeom>
              <a:avLst/>
              <a:gdLst>
                <a:gd name="T0" fmla="*/ 2493 w 3931"/>
                <a:gd name="T1" fmla="*/ 2214 h 5776"/>
                <a:gd name="T2" fmla="*/ 2493 w 3931"/>
                <a:gd name="T3" fmla="*/ 2214 h 5776"/>
                <a:gd name="T4" fmla="*/ 3661 w 3931"/>
                <a:gd name="T5" fmla="*/ 882 h 5776"/>
                <a:gd name="T6" fmla="*/ 3661 w 3931"/>
                <a:gd name="T7" fmla="*/ 0 h 5776"/>
                <a:gd name="T8" fmla="*/ 165 w 3931"/>
                <a:gd name="T9" fmla="*/ 0 h 5776"/>
                <a:gd name="T10" fmla="*/ 165 w 3931"/>
                <a:gd name="T11" fmla="*/ 500 h 5776"/>
                <a:gd name="T12" fmla="*/ 655 w 3931"/>
                <a:gd name="T13" fmla="*/ 1087 h 5776"/>
                <a:gd name="T14" fmla="*/ 1954 w 3931"/>
                <a:gd name="T15" fmla="*/ 1087 h 5776"/>
                <a:gd name="T16" fmla="*/ 1082 w 3931"/>
                <a:gd name="T17" fmla="*/ 2115 h 5776"/>
                <a:gd name="T18" fmla="*/ 1121 w 3931"/>
                <a:gd name="T19" fmla="*/ 3241 h 5776"/>
                <a:gd name="T20" fmla="*/ 1619 w 3931"/>
                <a:gd name="T21" fmla="*/ 3162 h 5776"/>
                <a:gd name="T22" fmla="*/ 2411 w 3931"/>
                <a:gd name="T23" fmla="*/ 3370 h 5776"/>
                <a:gd name="T24" fmla="*/ 2697 w 3931"/>
                <a:gd name="T25" fmla="*/ 3934 h 5776"/>
                <a:gd name="T26" fmla="*/ 2448 w 3931"/>
                <a:gd name="T27" fmla="*/ 4477 h 5776"/>
                <a:gd name="T28" fmla="*/ 1815 w 3931"/>
                <a:gd name="T29" fmla="*/ 4665 h 5776"/>
                <a:gd name="T30" fmla="*/ 742 w 3931"/>
                <a:gd name="T31" fmla="*/ 4331 h 5776"/>
                <a:gd name="T32" fmla="*/ 0 w 3931"/>
                <a:gd name="T33" fmla="*/ 5208 h 5776"/>
                <a:gd name="T34" fmla="*/ 1766 w 3931"/>
                <a:gd name="T35" fmla="*/ 5776 h 5776"/>
                <a:gd name="T36" fmla="*/ 3322 w 3931"/>
                <a:gd name="T37" fmla="*/ 5265 h 5776"/>
                <a:gd name="T38" fmla="*/ 3931 w 3931"/>
                <a:gd name="T39" fmla="*/ 3856 h 5776"/>
                <a:gd name="T40" fmla="*/ 3555 w 3931"/>
                <a:gd name="T41" fmla="*/ 2790 h 5776"/>
                <a:gd name="T42" fmla="*/ 2493 w 3931"/>
                <a:gd name="T43" fmla="*/ 2214 h 5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1" h="5776">
                  <a:moveTo>
                    <a:pt x="2493" y="2214"/>
                  </a:moveTo>
                  <a:lnTo>
                    <a:pt x="2493" y="2214"/>
                  </a:lnTo>
                  <a:lnTo>
                    <a:pt x="3661" y="882"/>
                  </a:lnTo>
                  <a:lnTo>
                    <a:pt x="3661" y="0"/>
                  </a:lnTo>
                  <a:lnTo>
                    <a:pt x="165" y="0"/>
                  </a:lnTo>
                  <a:lnTo>
                    <a:pt x="165" y="500"/>
                  </a:lnTo>
                  <a:cubicBezTo>
                    <a:pt x="350" y="673"/>
                    <a:pt x="515" y="870"/>
                    <a:pt x="655" y="1087"/>
                  </a:cubicBezTo>
                  <a:lnTo>
                    <a:pt x="1954" y="1087"/>
                  </a:lnTo>
                  <a:lnTo>
                    <a:pt x="1082" y="2115"/>
                  </a:lnTo>
                  <a:cubicBezTo>
                    <a:pt x="1165" y="2494"/>
                    <a:pt x="1175" y="2875"/>
                    <a:pt x="1121" y="3241"/>
                  </a:cubicBezTo>
                  <a:cubicBezTo>
                    <a:pt x="1324" y="3188"/>
                    <a:pt x="1490" y="3162"/>
                    <a:pt x="1619" y="3162"/>
                  </a:cubicBezTo>
                  <a:cubicBezTo>
                    <a:pt x="1956" y="3162"/>
                    <a:pt x="2220" y="3231"/>
                    <a:pt x="2411" y="3370"/>
                  </a:cubicBezTo>
                  <a:cubicBezTo>
                    <a:pt x="2602" y="3509"/>
                    <a:pt x="2697" y="3697"/>
                    <a:pt x="2697" y="3934"/>
                  </a:cubicBezTo>
                  <a:cubicBezTo>
                    <a:pt x="2697" y="4170"/>
                    <a:pt x="2614" y="4352"/>
                    <a:pt x="2448" y="4477"/>
                  </a:cubicBezTo>
                  <a:cubicBezTo>
                    <a:pt x="2282" y="4602"/>
                    <a:pt x="2071" y="4665"/>
                    <a:pt x="1815" y="4665"/>
                  </a:cubicBezTo>
                  <a:cubicBezTo>
                    <a:pt x="1491" y="4665"/>
                    <a:pt x="1133" y="4553"/>
                    <a:pt x="742" y="4331"/>
                  </a:cubicBezTo>
                  <a:cubicBezTo>
                    <a:pt x="552" y="4664"/>
                    <a:pt x="302" y="4962"/>
                    <a:pt x="0" y="5208"/>
                  </a:cubicBezTo>
                  <a:cubicBezTo>
                    <a:pt x="595" y="5586"/>
                    <a:pt x="1184" y="5776"/>
                    <a:pt x="1766" y="5776"/>
                  </a:cubicBezTo>
                  <a:cubicBezTo>
                    <a:pt x="2398" y="5776"/>
                    <a:pt x="2916" y="5606"/>
                    <a:pt x="3322" y="5265"/>
                  </a:cubicBezTo>
                  <a:cubicBezTo>
                    <a:pt x="3728" y="4925"/>
                    <a:pt x="3931" y="4455"/>
                    <a:pt x="3931" y="3856"/>
                  </a:cubicBezTo>
                  <a:cubicBezTo>
                    <a:pt x="3931" y="3453"/>
                    <a:pt x="3805" y="3098"/>
                    <a:pt x="3555" y="2790"/>
                  </a:cubicBezTo>
                  <a:cubicBezTo>
                    <a:pt x="3304" y="2482"/>
                    <a:pt x="2950" y="2290"/>
                    <a:pt x="2493" y="221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EditPoints="1"/>
            </p:cNvSpPr>
            <p:nvPr userDrawn="1"/>
          </p:nvSpPr>
          <p:spPr bwMode="auto">
            <a:xfrm>
              <a:off x="3373" y="1106"/>
              <a:ext cx="1070" cy="1340"/>
            </a:xfrm>
            <a:custGeom>
              <a:avLst/>
              <a:gdLst>
                <a:gd name="T0" fmla="*/ 4133 w 4721"/>
                <a:gd name="T1" fmla="*/ 805 h 5907"/>
                <a:gd name="T2" fmla="*/ 4133 w 4721"/>
                <a:gd name="T3" fmla="*/ 805 h 5907"/>
                <a:gd name="T4" fmla="*/ 2360 w 4721"/>
                <a:gd name="T5" fmla="*/ 0 h 5907"/>
                <a:gd name="T6" fmla="*/ 588 w 4721"/>
                <a:gd name="T7" fmla="*/ 805 h 5907"/>
                <a:gd name="T8" fmla="*/ 0 w 4721"/>
                <a:gd name="T9" fmla="*/ 2954 h 5907"/>
                <a:gd name="T10" fmla="*/ 588 w 4721"/>
                <a:gd name="T11" fmla="*/ 5102 h 5907"/>
                <a:gd name="T12" fmla="*/ 2360 w 4721"/>
                <a:gd name="T13" fmla="*/ 5907 h 5907"/>
                <a:gd name="T14" fmla="*/ 4133 w 4721"/>
                <a:gd name="T15" fmla="*/ 5102 h 5907"/>
                <a:gd name="T16" fmla="*/ 4721 w 4721"/>
                <a:gd name="T17" fmla="*/ 2954 h 5907"/>
                <a:gd name="T18" fmla="*/ 4133 w 4721"/>
                <a:gd name="T19" fmla="*/ 805 h 5907"/>
                <a:gd name="T20" fmla="*/ 3202 w 4721"/>
                <a:gd name="T21" fmla="*/ 4338 h 5907"/>
                <a:gd name="T22" fmla="*/ 3202 w 4721"/>
                <a:gd name="T23" fmla="*/ 4338 h 5907"/>
                <a:gd name="T24" fmla="*/ 2360 w 4721"/>
                <a:gd name="T25" fmla="*/ 4861 h 5907"/>
                <a:gd name="T26" fmla="*/ 1519 w 4721"/>
                <a:gd name="T27" fmla="*/ 4338 h 5907"/>
                <a:gd name="T28" fmla="*/ 1249 w 4721"/>
                <a:gd name="T29" fmla="*/ 2958 h 5907"/>
                <a:gd name="T30" fmla="*/ 1519 w 4721"/>
                <a:gd name="T31" fmla="*/ 1577 h 5907"/>
                <a:gd name="T32" fmla="*/ 2360 w 4721"/>
                <a:gd name="T33" fmla="*/ 1054 h 5907"/>
                <a:gd name="T34" fmla="*/ 3202 w 4721"/>
                <a:gd name="T35" fmla="*/ 1577 h 5907"/>
                <a:gd name="T36" fmla="*/ 3471 w 4721"/>
                <a:gd name="T37" fmla="*/ 2958 h 5907"/>
                <a:gd name="T38" fmla="*/ 3202 w 4721"/>
                <a:gd name="T39" fmla="*/ 4338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21" h="5907">
                  <a:moveTo>
                    <a:pt x="4133" y="805"/>
                  </a:moveTo>
                  <a:lnTo>
                    <a:pt x="4133" y="805"/>
                  </a:lnTo>
                  <a:cubicBezTo>
                    <a:pt x="3741" y="269"/>
                    <a:pt x="3150" y="0"/>
                    <a:pt x="2360" y="0"/>
                  </a:cubicBezTo>
                  <a:cubicBezTo>
                    <a:pt x="1571" y="0"/>
                    <a:pt x="980" y="269"/>
                    <a:pt x="588" y="805"/>
                  </a:cubicBezTo>
                  <a:cubicBezTo>
                    <a:pt x="196" y="1342"/>
                    <a:pt x="0" y="2058"/>
                    <a:pt x="0" y="2954"/>
                  </a:cubicBezTo>
                  <a:cubicBezTo>
                    <a:pt x="0" y="3849"/>
                    <a:pt x="196" y="4566"/>
                    <a:pt x="588" y="5102"/>
                  </a:cubicBezTo>
                  <a:cubicBezTo>
                    <a:pt x="980" y="5638"/>
                    <a:pt x="1571" y="5907"/>
                    <a:pt x="2360" y="5907"/>
                  </a:cubicBezTo>
                  <a:cubicBezTo>
                    <a:pt x="3150" y="5907"/>
                    <a:pt x="3741" y="5638"/>
                    <a:pt x="4133" y="5102"/>
                  </a:cubicBezTo>
                  <a:cubicBezTo>
                    <a:pt x="4525" y="4566"/>
                    <a:pt x="4721" y="3849"/>
                    <a:pt x="4721" y="2954"/>
                  </a:cubicBezTo>
                  <a:cubicBezTo>
                    <a:pt x="4721" y="2058"/>
                    <a:pt x="4525" y="1342"/>
                    <a:pt x="4133" y="805"/>
                  </a:cubicBezTo>
                  <a:close/>
                  <a:moveTo>
                    <a:pt x="3202" y="4338"/>
                  </a:moveTo>
                  <a:lnTo>
                    <a:pt x="3202" y="4338"/>
                  </a:lnTo>
                  <a:cubicBezTo>
                    <a:pt x="3022" y="4687"/>
                    <a:pt x="2741" y="4861"/>
                    <a:pt x="2360" y="4861"/>
                  </a:cubicBezTo>
                  <a:cubicBezTo>
                    <a:pt x="1979" y="4861"/>
                    <a:pt x="1699" y="4687"/>
                    <a:pt x="1519" y="4338"/>
                  </a:cubicBezTo>
                  <a:cubicBezTo>
                    <a:pt x="1339" y="3990"/>
                    <a:pt x="1249" y="3529"/>
                    <a:pt x="1249" y="2958"/>
                  </a:cubicBezTo>
                  <a:cubicBezTo>
                    <a:pt x="1249" y="2386"/>
                    <a:pt x="1339" y="1926"/>
                    <a:pt x="1519" y="1577"/>
                  </a:cubicBezTo>
                  <a:cubicBezTo>
                    <a:pt x="1699" y="1229"/>
                    <a:pt x="1979" y="1054"/>
                    <a:pt x="2360" y="1054"/>
                  </a:cubicBezTo>
                  <a:cubicBezTo>
                    <a:pt x="2741" y="1054"/>
                    <a:pt x="3022" y="1229"/>
                    <a:pt x="3202" y="1577"/>
                  </a:cubicBezTo>
                  <a:cubicBezTo>
                    <a:pt x="3381" y="1926"/>
                    <a:pt x="3471" y="2386"/>
                    <a:pt x="3471" y="2958"/>
                  </a:cubicBezTo>
                  <a:cubicBezTo>
                    <a:pt x="3471" y="3529"/>
                    <a:pt x="3381" y="3990"/>
                    <a:pt x="3202" y="433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p:cNvSpPr>
            <p:nvPr userDrawn="1"/>
          </p:nvSpPr>
          <p:spPr bwMode="auto">
            <a:xfrm>
              <a:off x="1706" y="1581"/>
              <a:ext cx="414" cy="393"/>
            </a:xfrm>
            <a:custGeom>
              <a:avLst/>
              <a:gdLst>
                <a:gd name="T0" fmla="*/ 946 w 1825"/>
                <a:gd name="T1" fmla="*/ 3 h 1734"/>
                <a:gd name="T2" fmla="*/ 946 w 1825"/>
                <a:gd name="T3" fmla="*/ 3 h 1734"/>
                <a:gd name="T4" fmla="*/ 688 w 1825"/>
                <a:gd name="T5" fmla="*/ 34 h 1734"/>
                <a:gd name="T6" fmla="*/ 125 w 1825"/>
                <a:gd name="T7" fmla="*/ 1047 h 1734"/>
                <a:gd name="T8" fmla="*/ 1138 w 1825"/>
                <a:gd name="T9" fmla="*/ 1610 h 1734"/>
                <a:gd name="T10" fmla="*/ 1701 w 1825"/>
                <a:gd name="T11" fmla="*/ 597 h 1734"/>
                <a:gd name="T12" fmla="*/ 1610 w 1825"/>
                <a:gd name="T13" fmla="*/ 391 h 1734"/>
                <a:gd name="T14" fmla="*/ 1341 w 1825"/>
                <a:gd name="T15" fmla="*/ 875 h 1734"/>
                <a:gd name="T16" fmla="*/ 848 w 1825"/>
                <a:gd name="T17" fmla="*/ 970 h 1734"/>
                <a:gd name="T18" fmla="*/ 669 w 1825"/>
                <a:gd name="T19" fmla="*/ 502 h 1734"/>
                <a:gd name="T20" fmla="*/ 946 w 1825"/>
                <a:gd name="T21" fmla="*/ 3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5" h="1734">
                  <a:moveTo>
                    <a:pt x="946" y="3"/>
                  </a:moveTo>
                  <a:lnTo>
                    <a:pt x="946" y="3"/>
                  </a:lnTo>
                  <a:cubicBezTo>
                    <a:pt x="861" y="0"/>
                    <a:pt x="774" y="9"/>
                    <a:pt x="688" y="34"/>
                  </a:cubicBezTo>
                  <a:cubicBezTo>
                    <a:pt x="253" y="158"/>
                    <a:pt x="0" y="612"/>
                    <a:pt x="125" y="1047"/>
                  </a:cubicBezTo>
                  <a:cubicBezTo>
                    <a:pt x="249" y="1482"/>
                    <a:pt x="703" y="1734"/>
                    <a:pt x="1138" y="1610"/>
                  </a:cubicBezTo>
                  <a:cubicBezTo>
                    <a:pt x="1573" y="1485"/>
                    <a:pt x="1825" y="1032"/>
                    <a:pt x="1701" y="597"/>
                  </a:cubicBezTo>
                  <a:cubicBezTo>
                    <a:pt x="1679" y="522"/>
                    <a:pt x="1648" y="454"/>
                    <a:pt x="1610" y="391"/>
                  </a:cubicBezTo>
                  <a:lnTo>
                    <a:pt x="1341" y="875"/>
                  </a:lnTo>
                  <a:cubicBezTo>
                    <a:pt x="1254" y="1030"/>
                    <a:pt x="1033" y="1073"/>
                    <a:pt x="848" y="970"/>
                  </a:cubicBezTo>
                  <a:cubicBezTo>
                    <a:pt x="663" y="867"/>
                    <a:pt x="583" y="657"/>
                    <a:pt x="669" y="502"/>
                  </a:cubicBezTo>
                  <a:lnTo>
                    <a:pt x="946"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9"/>
            <p:cNvSpPr>
              <a:spLocks/>
            </p:cNvSpPr>
            <p:nvPr userDrawn="1"/>
          </p:nvSpPr>
          <p:spPr bwMode="auto">
            <a:xfrm>
              <a:off x="1409" y="1305"/>
              <a:ext cx="1008" cy="966"/>
            </a:xfrm>
            <a:custGeom>
              <a:avLst/>
              <a:gdLst>
                <a:gd name="T0" fmla="*/ 2857 w 4449"/>
                <a:gd name="T1" fmla="*/ 141 h 4261"/>
                <a:gd name="T2" fmla="*/ 2857 w 4449"/>
                <a:gd name="T3" fmla="*/ 141 h 4261"/>
                <a:gd name="T4" fmla="*/ 1676 w 4449"/>
                <a:gd name="T5" fmla="*/ 115 h 4261"/>
                <a:gd name="T6" fmla="*/ 303 w 4449"/>
                <a:gd name="T7" fmla="*/ 2585 h 4261"/>
                <a:gd name="T8" fmla="*/ 2773 w 4449"/>
                <a:gd name="T9" fmla="*/ 3958 h 4261"/>
                <a:gd name="T10" fmla="*/ 4146 w 4449"/>
                <a:gd name="T11" fmla="*/ 1488 h 4261"/>
                <a:gd name="T12" fmla="*/ 3525 w 4449"/>
                <a:gd name="T13" fmla="*/ 520 h 4261"/>
                <a:gd name="T14" fmla="*/ 3273 w 4449"/>
                <a:gd name="T15" fmla="*/ 974 h 4261"/>
                <a:gd name="T16" fmla="*/ 3660 w 4449"/>
                <a:gd name="T17" fmla="*/ 1627 h 4261"/>
                <a:gd name="T18" fmla="*/ 3529 w 4449"/>
                <a:gd name="T19" fmla="*/ 2762 h 4261"/>
                <a:gd name="T20" fmla="*/ 2634 w 4449"/>
                <a:gd name="T21" fmla="*/ 3472 h 4261"/>
                <a:gd name="T22" fmla="*/ 1499 w 4449"/>
                <a:gd name="T23" fmla="*/ 3341 h 4261"/>
                <a:gd name="T24" fmla="*/ 789 w 4449"/>
                <a:gd name="T25" fmla="*/ 2447 h 4261"/>
                <a:gd name="T26" fmla="*/ 920 w 4449"/>
                <a:gd name="T27" fmla="*/ 1312 h 4261"/>
                <a:gd name="T28" fmla="*/ 1815 w 4449"/>
                <a:gd name="T29" fmla="*/ 601 h 4261"/>
                <a:gd name="T30" fmla="*/ 2605 w 4449"/>
                <a:gd name="T31" fmla="*/ 593 h 4261"/>
                <a:gd name="T32" fmla="*/ 2857 w 4449"/>
                <a:gd name="T33" fmla="*/ 141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49" h="4261">
                  <a:moveTo>
                    <a:pt x="2857" y="141"/>
                  </a:moveTo>
                  <a:lnTo>
                    <a:pt x="2857" y="141"/>
                  </a:lnTo>
                  <a:cubicBezTo>
                    <a:pt x="2487" y="18"/>
                    <a:pt x="2079" y="0"/>
                    <a:pt x="1676" y="115"/>
                  </a:cubicBezTo>
                  <a:cubicBezTo>
                    <a:pt x="615" y="418"/>
                    <a:pt x="0" y="1524"/>
                    <a:pt x="303" y="2585"/>
                  </a:cubicBezTo>
                  <a:cubicBezTo>
                    <a:pt x="606" y="3647"/>
                    <a:pt x="1712" y="4261"/>
                    <a:pt x="2773" y="3958"/>
                  </a:cubicBezTo>
                  <a:cubicBezTo>
                    <a:pt x="3835" y="3655"/>
                    <a:pt x="4449" y="2549"/>
                    <a:pt x="4146" y="1488"/>
                  </a:cubicBezTo>
                  <a:cubicBezTo>
                    <a:pt x="4034" y="1096"/>
                    <a:pt x="3813" y="766"/>
                    <a:pt x="3525" y="520"/>
                  </a:cubicBezTo>
                  <a:lnTo>
                    <a:pt x="3273" y="974"/>
                  </a:lnTo>
                  <a:cubicBezTo>
                    <a:pt x="3450" y="1149"/>
                    <a:pt x="3586" y="1370"/>
                    <a:pt x="3660" y="1627"/>
                  </a:cubicBezTo>
                  <a:cubicBezTo>
                    <a:pt x="3773" y="2024"/>
                    <a:pt x="3715" y="2427"/>
                    <a:pt x="3529" y="2762"/>
                  </a:cubicBezTo>
                  <a:cubicBezTo>
                    <a:pt x="3343" y="3096"/>
                    <a:pt x="3032" y="3358"/>
                    <a:pt x="2634" y="3472"/>
                  </a:cubicBezTo>
                  <a:cubicBezTo>
                    <a:pt x="2237" y="3585"/>
                    <a:pt x="1834" y="3527"/>
                    <a:pt x="1499" y="3341"/>
                  </a:cubicBezTo>
                  <a:cubicBezTo>
                    <a:pt x="1165" y="3155"/>
                    <a:pt x="903" y="2844"/>
                    <a:pt x="789" y="2447"/>
                  </a:cubicBezTo>
                  <a:cubicBezTo>
                    <a:pt x="676" y="2049"/>
                    <a:pt x="734" y="1646"/>
                    <a:pt x="920" y="1312"/>
                  </a:cubicBezTo>
                  <a:cubicBezTo>
                    <a:pt x="1106" y="977"/>
                    <a:pt x="1418" y="715"/>
                    <a:pt x="1815" y="601"/>
                  </a:cubicBezTo>
                  <a:cubicBezTo>
                    <a:pt x="2083" y="525"/>
                    <a:pt x="2354" y="527"/>
                    <a:pt x="2605" y="593"/>
                  </a:cubicBezTo>
                  <a:lnTo>
                    <a:pt x="2857" y="14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10"/>
            <p:cNvSpPr>
              <a:spLocks/>
            </p:cNvSpPr>
            <p:nvPr userDrawn="1"/>
          </p:nvSpPr>
          <p:spPr bwMode="auto">
            <a:xfrm>
              <a:off x="1182" y="1040"/>
              <a:ext cx="1444" cy="1478"/>
            </a:xfrm>
            <a:custGeom>
              <a:avLst/>
              <a:gdLst>
                <a:gd name="T0" fmla="*/ 6318 w 6373"/>
                <a:gd name="T1" fmla="*/ 3665 h 6517"/>
                <a:gd name="T2" fmla="*/ 6318 w 6373"/>
                <a:gd name="T3" fmla="*/ 3665 h 6517"/>
                <a:gd name="T4" fmla="*/ 6280 w 6373"/>
                <a:gd name="T5" fmla="*/ 2539 h 6517"/>
                <a:gd name="T6" fmla="*/ 6232 w 6373"/>
                <a:gd name="T7" fmla="*/ 2348 h 6517"/>
                <a:gd name="T8" fmla="*/ 5853 w 6373"/>
                <a:gd name="T9" fmla="*/ 1511 h 6517"/>
                <a:gd name="T10" fmla="*/ 5362 w 6373"/>
                <a:gd name="T11" fmla="*/ 924 h 6517"/>
                <a:gd name="T12" fmla="*/ 5082 w 6373"/>
                <a:gd name="T13" fmla="*/ 691 h 6517"/>
                <a:gd name="T14" fmla="*/ 4834 w 6373"/>
                <a:gd name="T15" fmla="*/ 1137 h 6517"/>
                <a:gd name="T16" fmla="*/ 5745 w 6373"/>
                <a:gd name="T17" fmla="*/ 2486 h 6517"/>
                <a:gd name="T18" fmla="*/ 5516 w 6373"/>
                <a:gd name="T19" fmla="*/ 4478 h 6517"/>
                <a:gd name="T20" fmla="*/ 3946 w 6373"/>
                <a:gd name="T21" fmla="*/ 5724 h 6517"/>
                <a:gd name="T22" fmla="*/ 1954 w 6373"/>
                <a:gd name="T23" fmla="*/ 5495 h 6517"/>
                <a:gd name="T24" fmla="*/ 708 w 6373"/>
                <a:gd name="T25" fmla="*/ 3925 h 6517"/>
                <a:gd name="T26" fmla="*/ 609 w 6373"/>
                <a:gd name="T27" fmla="*/ 3101 h 6517"/>
                <a:gd name="T28" fmla="*/ 937 w 6373"/>
                <a:gd name="T29" fmla="*/ 1933 h 6517"/>
                <a:gd name="T30" fmla="*/ 962 w 6373"/>
                <a:gd name="T31" fmla="*/ 1890 h 6517"/>
                <a:gd name="T32" fmla="*/ 2507 w 6373"/>
                <a:gd name="T33" fmla="*/ 687 h 6517"/>
                <a:gd name="T34" fmla="*/ 4164 w 6373"/>
                <a:gd name="T35" fmla="*/ 760 h 6517"/>
                <a:gd name="T36" fmla="*/ 4412 w 6373"/>
                <a:gd name="T37" fmla="*/ 314 h 6517"/>
                <a:gd name="T38" fmla="*/ 2369 w 6373"/>
                <a:gd name="T39" fmla="*/ 201 h 6517"/>
                <a:gd name="T40" fmla="*/ 793 w 6373"/>
                <a:gd name="T41" fmla="*/ 1245 h 6517"/>
                <a:gd name="T42" fmla="*/ 138 w 6373"/>
                <a:gd name="T43" fmla="*/ 3681 h 6517"/>
                <a:gd name="T44" fmla="*/ 222 w 6373"/>
                <a:gd name="T45" fmla="*/ 4064 h 6517"/>
                <a:gd name="T46" fmla="*/ 661 w 6373"/>
                <a:gd name="T47" fmla="*/ 4991 h 6517"/>
                <a:gd name="T48" fmla="*/ 1139 w 6373"/>
                <a:gd name="T49" fmla="*/ 5532 h 6517"/>
                <a:gd name="T50" fmla="*/ 4085 w 6373"/>
                <a:gd name="T51" fmla="*/ 6211 h 6517"/>
                <a:gd name="T52" fmla="*/ 5198 w 6373"/>
                <a:gd name="T53" fmla="*/ 5632 h 6517"/>
                <a:gd name="T54" fmla="*/ 5940 w 6373"/>
                <a:gd name="T55" fmla="*/ 4755 h 6517"/>
                <a:gd name="T56" fmla="*/ 6318 w 6373"/>
                <a:gd name="T57" fmla="*/ 3665 h 6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73" h="6517">
                  <a:moveTo>
                    <a:pt x="6318" y="3665"/>
                  </a:moveTo>
                  <a:lnTo>
                    <a:pt x="6318" y="3665"/>
                  </a:lnTo>
                  <a:cubicBezTo>
                    <a:pt x="6373" y="3299"/>
                    <a:pt x="6363" y="2918"/>
                    <a:pt x="6280" y="2539"/>
                  </a:cubicBezTo>
                  <a:cubicBezTo>
                    <a:pt x="6266" y="2475"/>
                    <a:pt x="6250" y="2411"/>
                    <a:pt x="6232" y="2348"/>
                  </a:cubicBezTo>
                  <a:cubicBezTo>
                    <a:pt x="6145" y="2044"/>
                    <a:pt x="6016" y="1763"/>
                    <a:pt x="5853" y="1511"/>
                  </a:cubicBezTo>
                  <a:cubicBezTo>
                    <a:pt x="5713" y="1294"/>
                    <a:pt x="5548" y="1097"/>
                    <a:pt x="5362" y="924"/>
                  </a:cubicBezTo>
                  <a:cubicBezTo>
                    <a:pt x="5273" y="841"/>
                    <a:pt x="5180" y="763"/>
                    <a:pt x="5082" y="691"/>
                  </a:cubicBezTo>
                  <a:lnTo>
                    <a:pt x="4834" y="1137"/>
                  </a:lnTo>
                  <a:cubicBezTo>
                    <a:pt x="5259" y="1467"/>
                    <a:pt x="5586" y="1929"/>
                    <a:pt x="5745" y="2486"/>
                  </a:cubicBezTo>
                  <a:cubicBezTo>
                    <a:pt x="5944" y="3183"/>
                    <a:pt x="5842" y="3891"/>
                    <a:pt x="5516" y="4478"/>
                  </a:cubicBezTo>
                  <a:cubicBezTo>
                    <a:pt x="5190" y="5065"/>
                    <a:pt x="4642" y="5525"/>
                    <a:pt x="3946" y="5724"/>
                  </a:cubicBezTo>
                  <a:cubicBezTo>
                    <a:pt x="3249" y="5923"/>
                    <a:pt x="2541" y="5821"/>
                    <a:pt x="1954" y="5495"/>
                  </a:cubicBezTo>
                  <a:cubicBezTo>
                    <a:pt x="1368" y="5169"/>
                    <a:pt x="907" y="4621"/>
                    <a:pt x="708" y="3925"/>
                  </a:cubicBezTo>
                  <a:cubicBezTo>
                    <a:pt x="629" y="3649"/>
                    <a:pt x="598" y="3372"/>
                    <a:pt x="609" y="3101"/>
                  </a:cubicBezTo>
                  <a:cubicBezTo>
                    <a:pt x="625" y="2687"/>
                    <a:pt x="740" y="2288"/>
                    <a:pt x="937" y="1933"/>
                  </a:cubicBezTo>
                  <a:cubicBezTo>
                    <a:pt x="945" y="1919"/>
                    <a:pt x="953" y="1904"/>
                    <a:pt x="962" y="1890"/>
                  </a:cubicBezTo>
                  <a:cubicBezTo>
                    <a:pt x="1291" y="1324"/>
                    <a:pt x="1828" y="881"/>
                    <a:pt x="2507" y="687"/>
                  </a:cubicBezTo>
                  <a:cubicBezTo>
                    <a:pt x="3076" y="525"/>
                    <a:pt x="3653" y="563"/>
                    <a:pt x="4164" y="760"/>
                  </a:cubicBezTo>
                  <a:lnTo>
                    <a:pt x="4412" y="314"/>
                  </a:lnTo>
                  <a:cubicBezTo>
                    <a:pt x="3785" y="57"/>
                    <a:pt x="3071" y="0"/>
                    <a:pt x="2369" y="201"/>
                  </a:cubicBezTo>
                  <a:cubicBezTo>
                    <a:pt x="1723" y="385"/>
                    <a:pt x="1184" y="759"/>
                    <a:pt x="793" y="1245"/>
                  </a:cubicBezTo>
                  <a:cubicBezTo>
                    <a:pt x="256" y="1913"/>
                    <a:pt x="0" y="2792"/>
                    <a:pt x="138" y="3681"/>
                  </a:cubicBezTo>
                  <a:cubicBezTo>
                    <a:pt x="157" y="3809"/>
                    <a:pt x="185" y="3936"/>
                    <a:pt x="222" y="4064"/>
                  </a:cubicBezTo>
                  <a:cubicBezTo>
                    <a:pt x="319" y="4404"/>
                    <a:pt x="469" y="4715"/>
                    <a:pt x="661" y="4991"/>
                  </a:cubicBezTo>
                  <a:cubicBezTo>
                    <a:pt x="800" y="5191"/>
                    <a:pt x="961" y="5372"/>
                    <a:pt x="1139" y="5532"/>
                  </a:cubicBezTo>
                  <a:cubicBezTo>
                    <a:pt x="1912" y="6224"/>
                    <a:pt x="3013" y="6517"/>
                    <a:pt x="4085" y="6211"/>
                  </a:cubicBezTo>
                  <a:cubicBezTo>
                    <a:pt x="4504" y="6091"/>
                    <a:pt x="4879" y="5891"/>
                    <a:pt x="5198" y="5632"/>
                  </a:cubicBezTo>
                  <a:cubicBezTo>
                    <a:pt x="5499" y="5386"/>
                    <a:pt x="5750" y="5088"/>
                    <a:pt x="5940" y="4755"/>
                  </a:cubicBezTo>
                  <a:cubicBezTo>
                    <a:pt x="6131" y="4421"/>
                    <a:pt x="6261" y="4051"/>
                    <a:pt x="6318" y="366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2" name="Freeform 11"/>
            <p:cNvSpPr>
              <a:spLocks/>
            </p:cNvSpPr>
            <p:nvPr userDrawn="1"/>
          </p:nvSpPr>
          <p:spPr bwMode="auto">
            <a:xfrm>
              <a:off x="1891" y="741"/>
              <a:ext cx="688" cy="1032"/>
            </a:xfrm>
            <a:custGeom>
              <a:avLst/>
              <a:gdLst>
                <a:gd name="T0" fmla="*/ 45 w 3034"/>
                <a:gd name="T1" fmla="*/ 4258 h 4549"/>
                <a:gd name="T2" fmla="*/ 45 w 3034"/>
                <a:gd name="T3" fmla="*/ 4258 h 4549"/>
                <a:gd name="T4" fmla="*/ 130 w 3034"/>
                <a:gd name="T5" fmla="*/ 4498 h 4549"/>
                <a:gd name="T6" fmla="*/ 378 w 3034"/>
                <a:gd name="T7" fmla="*/ 4443 h 4549"/>
                <a:gd name="T8" fmla="*/ 1879 w 3034"/>
                <a:gd name="T9" fmla="*/ 1742 h 4549"/>
                <a:gd name="T10" fmla="*/ 2482 w 3034"/>
                <a:gd name="T11" fmla="*/ 1644 h 4549"/>
                <a:gd name="T12" fmla="*/ 3034 w 3034"/>
                <a:gd name="T13" fmla="*/ 650 h 4549"/>
                <a:gd name="T14" fmla="*/ 2435 w 3034"/>
                <a:gd name="T15" fmla="*/ 741 h 4549"/>
                <a:gd name="T16" fmla="*/ 2567 w 3034"/>
                <a:gd name="T17" fmla="*/ 503 h 4549"/>
                <a:gd name="T18" fmla="*/ 2234 w 3034"/>
                <a:gd name="T19" fmla="*/ 318 h 4549"/>
                <a:gd name="T20" fmla="*/ 2104 w 3034"/>
                <a:gd name="T21" fmla="*/ 553 h 4549"/>
                <a:gd name="T22" fmla="*/ 1863 w 3034"/>
                <a:gd name="T23" fmla="*/ 0 h 4549"/>
                <a:gd name="T24" fmla="*/ 1311 w 3034"/>
                <a:gd name="T25" fmla="*/ 993 h 4549"/>
                <a:gd name="T26" fmla="*/ 1550 w 3034"/>
                <a:gd name="T27" fmla="*/ 1550 h 4549"/>
                <a:gd name="T28" fmla="*/ 45 w 3034"/>
                <a:gd name="T29" fmla="*/ 4258 h 4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4" h="4549">
                  <a:moveTo>
                    <a:pt x="45" y="4258"/>
                  </a:moveTo>
                  <a:lnTo>
                    <a:pt x="45" y="4258"/>
                  </a:lnTo>
                  <a:cubicBezTo>
                    <a:pt x="0" y="4339"/>
                    <a:pt x="38" y="4447"/>
                    <a:pt x="130" y="4498"/>
                  </a:cubicBezTo>
                  <a:cubicBezTo>
                    <a:pt x="222" y="4549"/>
                    <a:pt x="333" y="4524"/>
                    <a:pt x="378" y="4443"/>
                  </a:cubicBezTo>
                  <a:lnTo>
                    <a:pt x="1879" y="1742"/>
                  </a:lnTo>
                  <a:lnTo>
                    <a:pt x="2482" y="1644"/>
                  </a:lnTo>
                  <a:lnTo>
                    <a:pt x="3034" y="650"/>
                  </a:lnTo>
                  <a:lnTo>
                    <a:pt x="2435" y="741"/>
                  </a:lnTo>
                  <a:lnTo>
                    <a:pt x="2567" y="503"/>
                  </a:lnTo>
                  <a:cubicBezTo>
                    <a:pt x="2612" y="422"/>
                    <a:pt x="2280" y="237"/>
                    <a:pt x="2234" y="318"/>
                  </a:cubicBezTo>
                  <a:lnTo>
                    <a:pt x="2104" y="553"/>
                  </a:lnTo>
                  <a:lnTo>
                    <a:pt x="1863" y="0"/>
                  </a:lnTo>
                  <a:lnTo>
                    <a:pt x="1311" y="993"/>
                  </a:lnTo>
                  <a:lnTo>
                    <a:pt x="1550" y="1550"/>
                  </a:lnTo>
                  <a:lnTo>
                    <a:pt x="45" y="425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7" name="Text Placeholder 4"/>
          <p:cNvSpPr>
            <a:spLocks noGrp="1"/>
          </p:cNvSpPr>
          <p:nvPr>
            <p:ph type="body" sz="quarter" idx="10"/>
          </p:nvPr>
        </p:nvSpPr>
        <p:spPr>
          <a:xfrm>
            <a:off x="5945648" y="1478134"/>
            <a:ext cx="2879054" cy="1996034"/>
          </a:xfrm>
        </p:spPr>
        <p:txBody>
          <a:bodyPr anchor="t"/>
          <a:lstStyle>
            <a:lvl1pPr>
              <a:lnSpc>
                <a:spcPct val="90000"/>
              </a:lnSpc>
              <a:spcAft>
                <a:spcPts val="600"/>
              </a:spcAft>
              <a:defRPr sz="3000" b="1" i="0" u="sng" cap="all" baseline="0">
                <a:solidFill>
                  <a:schemeClr val="tx1"/>
                </a:solidFill>
                <a:latin typeface="Arial Black" charset="0"/>
                <a:ea typeface="Arial Black" charset="0"/>
                <a:cs typeface="Arial Black" charset="0"/>
              </a:defRPr>
            </a:lvl1pPr>
            <a:lvl2pPr>
              <a:lnSpc>
                <a:spcPct val="90000"/>
              </a:lnSpc>
              <a:defRPr sz="1300" b="1" baseline="0">
                <a:solidFill>
                  <a:schemeClr val="tx1"/>
                </a:solidFill>
              </a:defRPr>
            </a:lvl2pPr>
            <a:lvl3pPr marL="0" indent="0">
              <a:buNone/>
              <a:defRPr sz="1100" b="1"/>
            </a:lvl3pPr>
          </a:lstStyle>
          <a:p>
            <a:pPr lvl="0"/>
            <a:r>
              <a:rPr lang="nl-NL"/>
              <a:t>Tekststijl van het model bewerken</a:t>
            </a:r>
          </a:p>
          <a:p>
            <a:pPr lvl="1"/>
            <a:r>
              <a:rPr lang="nl-NL"/>
              <a:t>Tweede niveau</a:t>
            </a:r>
          </a:p>
          <a:p>
            <a:pPr lvl="2"/>
            <a:r>
              <a:rPr lang="nl-NL"/>
              <a:t>Derde niveau</a:t>
            </a:r>
          </a:p>
        </p:txBody>
      </p:sp>
      <p:grpSp>
        <p:nvGrpSpPr>
          <p:cNvPr id="8" name="Group 7"/>
          <p:cNvGrpSpPr/>
          <p:nvPr userDrawn="1"/>
        </p:nvGrpSpPr>
        <p:grpSpPr>
          <a:xfrm>
            <a:off x="-2398308" y="1131888"/>
            <a:ext cx="2294614" cy="1281331"/>
            <a:chOff x="-2398308" y="3068035"/>
            <a:chExt cx="2294614" cy="1281331"/>
          </a:xfrm>
        </p:grpSpPr>
        <p:sp>
          <p:nvSpPr>
            <p:cNvPr id="9" name="Rectangle 8"/>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3" name="Group 12"/>
            <p:cNvGrpSpPr/>
            <p:nvPr userDrawn="1"/>
          </p:nvGrpSpPr>
          <p:grpSpPr bwMode="gray">
            <a:xfrm>
              <a:off x="-2286426" y="3800734"/>
              <a:ext cx="921387" cy="548632"/>
              <a:chOff x="-1573454" y="1531453"/>
              <a:chExt cx="1335187" cy="795026"/>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6"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4" name="Straight Connector 13"/>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246" y="938368"/>
            <a:ext cx="2568055" cy="3954266"/>
          </a:xfrm>
          <a:prstGeom prst="rect">
            <a:avLst/>
          </a:prstGeom>
        </p:spPr>
      </p:pic>
      <p:sp>
        <p:nvSpPr>
          <p:cNvPr id="3" name="Rectangle 2"/>
          <p:cNvSpPr/>
          <p:nvPr userDrawn="1"/>
        </p:nvSpPr>
        <p:spPr>
          <a:xfrm>
            <a:off x="2976301" y="938367"/>
            <a:ext cx="5905762"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Text Placeholder 14"/>
          <p:cNvSpPr>
            <a:spLocks noGrp="1"/>
          </p:cNvSpPr>
          <p:nvPr>
            <p:ph type="body" sz="quarter" idx="13" hasCustomPrompt="1"/>
          </p:nvPr>
        </p:nvSpPr>
        <p:spPr>
          <a:xfrm>
            <a:off x="3318010" y="893763"/>
            <a:ext cx="1774774" cy="741556"/>
          </a:xfrm>
        </p:spPr>
        <p:txBody>
          <a:bodyPr/>
          <a:lstStyle>
            <a:lvl1pPr>
              <a:spcAft>
                <a:spcPts val="0"/>
              </a:spcAft>
              <a:defRPr sz="9000" b="1" i="0">
                <a:ln w="31750">
                  <a:noFill/>
                  <a:miter lim="800000"/>
                </a:ln>
                <a:solidFill>
                  <a:schemeClr val="accent1"/>
                </a:solidFill>
                <a:latin typeface="Arial Black" charset="0"/>
                <a:ea typeface="Arial Black" charset="0"/>
                <a:cs typeface="Arial Black" charset="0"/>
              </a:defRPr>
            </a:lvl1pPr>
          </a:lstStyle>
          <a:p>
            <a:pPr lvl="0"/>
            <a:r>
              <a:rPr lang="en-US" dirty="0"/>
              <a:t>01 </a:t>
            </a:r>
          </a:p>
        </p:txBody>
      </p:sp>
      <p:sp>
        <p:nvSpPr>
          <p:cNvPr id="2" name="Title 1"/>
          <p:cNvSpPr>
            <a:spLocks noGrp="1"/>
          </p:cNvSpPr>
          <p:nvPr>
            <p:ph type="title"/>
          </p:nvPr>
        </p:nvSpPr>
        <p:spPr>
          <a:xfrm>
            <a:off x="3276399" y="1648965"/>
            <a:ext cx="5505651" cy="1052983"/>
          </a:xfrm>
        </p:spPr>
        <p:txBody>
          <a:bodyPr anchor="t"/>
          <a:lstStyle>
            <a:lvl1pPr>
              <a:lnSpc>
                <a:spcPct val="90000"/>
              </a:lnSpc>
              <a:defRPr sz="3400"/>
            </a:lvl1pPr>
          </a:lstStyle>
          <a:p>
            <a:r>
              <a:rPr lang="nl-NL"/>
              <a:t>Klik om de stijl te bewerken</a:t>
            </a:r>
            <a:endParaRPr lang="en-US" dirty="0"/>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17" name="Text Placeholder 16"/>
          <p:cNvSpPr>
            <a:spLocks noGrp="1"/>
          </p:cNvSpPr>
          <p:nvPr>
            <p:ph type="body" sz="quarter" idx="14" hasCustomPrompt="1"/>
          </p:nvPr>
        </p:nvSpPr>
        <p:spPr>
          <a:xfrm>
            <a:off x="3292475" y="30680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1. Click to edit topic 1</a:t>
            </a:r>
          </a:p>
          <a:p>
            <a:pPr lvl="1"/>
            <a:r>
              <a:rPr lang="en-US" dirty="0"/>
              <a:t>Second </a:t>
            </a:r>
            <a:br>
              <a:rPr lang="en-US" dirty="0"/>
            </a:br>
            <a:r>
              <a:rPr lang="en-US" dirty="0"/>
              <a:t>level</a:t>
            </a:r>
          </a:p>
        </p:txBody>
      </p:sp>
      <p:sp>
        <p:nvSpPr>
          <p:cNvPr id="14" name="Text Placeholder 16"/>
          <p:cNvSpPr>
            <a:spLocks noGrp="1"/>
          </p:cNvSpPr>
          <p:nvPr>
            <p:ph type="body" sz="quarter" idx="15" hasCustomPrompt="1"/>
          </p:nvPr>
        </p:nvSpPr>
        <p:spPr>
          <a:xfrm>
            <a:off x="5107030" y="30680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2. Click to edit topic 2</a:t>
            </a:r>
          </a:p>
          <a:p>
            <a:pPr lvl="1"/>
            <a:r>
              <a:rPr lang="en-US" dirty="0"/>
              <a:t>Second level</a:t>
            </a:r>
          </a:p>
        </p:txBody>
      </p:sp>
      <p:sp>
        <p:nvSpPr>
          <p:cNvPr id="16" name="Text Placeholder 16"/>
          <p:cNvSpPr>
            <a:spLocks noGrp="1"/>
          </p:cNvSpPr>
          <p:nvPr>
            <p:ph type="body" sz="quarter" idx="16" hasCustomPrompt="1"/>
          </p:nvPr>
        </p:nvSpPr>
        <p:spPr>
          <a:xfrm>
            <a:off x="6921584" y="30680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3. Click to edit topic 3</a:t>
            </a:r>
          </a:p>
          <a:p>
            <a:pPr lvl="1"/>
            <a:r>
              <a:rPr lang="en-US" dirty="0"/>
              <a:t>Second level</a:t>
            </a:r>
          </a:p>
        </p:txBody>
      </p:sp>
      <p:sp>
        <p:nvSpPr>
          <p:cNvPr id="18" name="Text Placeholder 16"/>
          <p:cNvSpPr>
            <a:spLocks noGrp="1"/>
          </p:cNvSpPr>
          <p:nvPr>
            <p:ph type="body" sz="quarter" idx="17" hasCustomPrompt="1"/>
          </p:nvPr>
        </p:nvSpPr>
        <p:spPr>
          <a:xfrm>
            <a:off x="3292475" y="38808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4. Click to edit topic 4</a:t>
            </a:r>
          </a:p>
          <a:p>
            <a:pPr lvl="1"/>
            <a:r>
              <a:rPr lang="en-US" dirty="0"/>
              <a:t>Second level</a:t>
            </a:r>
          </a:p>
        </p:txBody>
      </p:sp>
      <p:sp>
        <p:nvSpPr>
          <p:cNvPr id="19" name="Text Placeholder 16"/>
          <p:cNvSpPr>
            <a:spLocks noGrp="1"/>
          </p:cNvSpPr>
          <p:nvPr>
            <p:ph type="body" sz="quarter" idx="18" hasCustomPrompt="1"/>
          </p:nvPr>
        </p:nvSpPr>
        <p:spPr>
          <a:xfrm>
            <a:off x="5107030" y="38808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5. Click to edit topic 5</a:t>
            </a:r>
          </a:p>
          <a:p>
            <a:pPr lvl="1"/>
            <a:r>
              <a:rPr lang="en-US" dirty="0"/>
              <a:t>Second level</a:t>
            </a:r>
          </a:p>
        </p:txBody>
      </p:sp>
      <p:sp>
        <p:nvSpPr>
          <p:cNvPr id="20" name="Text Placeholder 16"/>
          <p:cNvSpPr>
            <a:spLocks noGrp="1"/>
          </p:cNvSpPr>
          <p:nvPr>
            <p:ph type="body" sz="quarter" idx="19" hasCustomPrompt="1"/>
          </p:nvPr>
        </p:nvSpPr>
        <p:spPr>
          <a:xfrm>
            <a:off x="6921584" y="3880834"/>
            <a:ext cx="1698884" cy="681642"/>
          </a:xfrm>
        </p:spPr>
        <p:txBody>
          <a:bodyPr/>
          <a:lstStyle>
            <a:lvl1pPr>
              <a:spcAft>
                <a:spcPts val="700"/>
              </a:spcAft>
              <a:defRPr sz="750" b="1" cap="all" baseline="0"/>
            </a:lvl1pPr>
            <a:lvl2pPr marL="216000" indent="-53975">
              <a:lnSpc>
                <a:spcPct val="90000"/>
              </a:lnSpc>
              <a:buClr>
                <a:schemeClr val="accent1"/>
              </a:buClr>
              <a:buFont typeface="Arial" panose="020B0604020202020204" pitchFamily="34" charset="0"/>
              <a:buChar char="/"/>
              <a:defRPr sz="700"/>
            </a:lvl2pPr>
            <a:lvl3pPr marL="0" indent="179388">
              <a:buNone/>
              <a:defRPr sz="700"/>
            </a:lvl3pPr>
            <a:lvl4pPr marL="134938" indent="44450">
              <a:buNone/>
              <a:defRPr sz="700"/>
            </a:lvl4pPr>
            <a:lvl5pPr marL="267891" indent="0">
              <a:buNone/>
              <a:defRPr sz="700"/>
            </a:lvl5pPr>
          </a:lstStyle>
          <a:p>
            <a:pPr lvl="0"/>
            <a:r>
              <a:rPr lang="en-US" dirty="0"/>
              <a:t>6. Click to edit topic 6</a:t>
            </a:r>
          </a:p>
          <a:p>
            <a:pPr lvl="1"/>
            <a:r>
              <a:rPr lang="en-US" dirty="0"/>
              <a:t>Second level</a:t>
            </a:r>
          </a:p>
        </p:txBody>
      </p:sp>
      <p:grpSp>
        <p:nvGrpSpPr>
          <p:cNvPr id="30" name="Group 29"/>
          <p:cNvGrpSpPr/>
          <p:nvPr userDrawn="1"/>
        </p:nvGrpSpPr>
        <p:grpSpPr>
          <a:xfrm>
            <a:off x="-2377155" y="1660743"/>
            <a:ext cx="2273471" cy="886396"/>
            <a:chOff x="-460208" y="640527"/>
            <a:chExt cx="377657" cy="886396"/>
          </a:xfrm>
        </p:grpSpPr>
        <p:cxnSp>
          <p:nvCxnSpPr>
            <p:cNvPr id="31" name="Straight Connector 30"/>
            <p:cNvCxnSpPr/>
            <p:nvPr userDrawn="1"/>
          </p:nvCxnSpPr>
          <p:spPr bwMode="gray">
            <a:xfrm flipH="1">
              <a:off x="-460208" y="1526923"/>
              <a:ext cx="377657" cy="0"/>
            </a:xfrm>
            <a:prstGeom prst="line">
              <a:avLst/>
            </a:prstGeom>
            <a:noFill/>
            <a:ln w="6350" cap="flat" cmpd="sng" algn="ctr">
              <a:solidFill>
                <a:srgbClr val="FF0000"/>
              </a:solidFill>
              <a:prstDash val="dash"/>
              <a:miter lim="800000"/>
            </a:ln>
            <a:effectLst/>
          </p:spPr>
        </p:cxnSp>
        <p:cxnSp>
          <p:nvCxnSpPr>
            <p:cNvPr id="32" name="Straight Connector 31"/>
            <p:cNvCxnSpPr/>
            <p:nvPr userDrawn="1"/>
          </p:nvCxnSpPr>
          <p:spPr bwMode="gray">
            <a:xfrm flipH="1">
              <a:off x="-460208" y="640527"/>
              <a:ext cx="377657" cy="0"/>
            </a:xfrm>
            <a:prstGeom prst="line">
              <a:avLst/>
            </a:prstGeom>
            <a:noFill/>
            <a:ln w="6350" cap="flat" cmpd="sng" algn="ctr">
              <a:solidFill>
                <a:srgbClr val="FF0000"/>
              </a:solidFill>
              <a:prstDash val="dash"/>
              <a:miter lim="800000"/>
            </a:ln>
            <a:effectLst/>
          </p:spPr>
        </p:cxnSp>
      </p:grpSp>
      <p:sp>
        <p:nvSpPr>
          <p:cNvPr id="33" name="Rectangle 104"/>
          <p:cNvSpPr>
            <a:spLocks noChangeArrowheads="1"/>
          </p:cNvSpPr>
          <p:nvPr userDrawn="1"/>
        </p:nvSpPr>
        <p:spPr bwMode="gray">
          <a:xfrm flipH="1">
            <a:off x="-2377157" y="1648966"/>
            <a:ext cx="2273468" cy="904676"/>
          </a:xfrm>
          <a:prstGeom prst="rect">
            <a:avLst/>
          </a:prstGeom>
          <a:noFill/>
          <a:ln>
            <a:noFill/>
          </a:ln>
          <a:effectLst/>
        </p:spPr>
        <p:txBody>
          <a:bodyPr wrap="square" lIns="108000" tIns="180000" rIns="108000" bIns="180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AGENDA TITLE HERE</a:t>
            </a:r>
          </a:p>
        </p:txBody>
      </p:sp>
      <p:grpSp>
        <p:nvGrpSpPr>
          <p:cNvPr id="42" name="Group 41"/>
          <p:cNvGrpSpPr/>
          <p:nvPr userDrawn="1"/>
        </p:nvGrpSpPr>
        <p:grpSpPr>
          <a:xfrm>
            <a:off x="-2377165" y="938367"/>
            <a:ext cx="2273471" cy="676439"/>
            <a:chOff x="-460208" y="640527"/>
            <a:chExt cx="377657" cy="676439"/>
          </a:xfrm>
        </p:grpSpPr>
        <p:cxnSp>
          <p:nvCxnSpPr>
            <p:cNvPr id="43" name="Straight Connector 42"/>
            <p:cNvCxnSpPr/>
            <p:nvPr userDrawn="1"/>
          </p:nvCxnSpPr>
          <p:spPr bwMode="gray">
            <a:xfrm flipH="1">
              <a:off x="-460208" y="1316966"/>
              <a:ext cx="377657" cy="0"/>
            </a:xfrm>
            <a:prstGeom prst="line">
              <a:avLst/>
            </a:prstGeom>
            <a:noFill/>
            <a:ln w="6350" cap="flat" cmpd="sng" algn="ctr">
              <a:solidFill>
                <a:srgbClr val="FF0000"/>
              </a:solidFill>
              <a:prstDash val="dash"/>
              <a:miter lim="800000"/>
            </a:ln>
            <a:effectLst/>
          </p:spPr>
        </p:cxnSp>
        <p:cxnSp>
          <p:nvCxnSpPr>
            <p:cNvPr id="44" name="Straight Connector 43"/>
            <p:cNvCxnSpPr/>
            <p:nvPr userDrawn="1"/>
          </p:nvCxnSpPr>
          <p:spPr bwMode="gray">
            <a:xfrm flipH="1">
              <a:off x="-460208" y="640527"/>
              <a:ext cx="377657" cy="0"/>
            </a:xfrm>
            <a:prstGeom prst="line">
              <a:avLst/>
            </a:prstGeom>
            <a:noFill/>
            <a:ln w="6350" cap="flat" cmpd="sng" algn="ctr">
              <a:solidFill>
                <a:srgbClr val="FF0000"/>
              </a:solidFill>
              <a:prstDash val="dash"/>
              <a:miter lim="800000"/>
            </a:ln>
            <a:effectLst/>
          </p:spPr>
        </p:cxnSp>
      </p:grpSp>
      <p:sp>
        <p:nvSpPr>
          <p:cNvPr id="45" name="Rectangle 104"/>
          <p:cNvSpPr>
            <a:spLocks noChangeArrowheads="1"/>
          </p:cNvSpPr>
          <p:nvPr userDrawn="1"/>
        </p:nvSpPr>
        <p:spPr bwMode="gray">
          <a:xfrm flipH="1">
            <a:off x="-2377157" y="938366"/>
            <a:ext cx="2273468" cy="676440"/>
          </a:xfrm>
          <a:prstGeom prst="rect">
            <a:avLst/>
          </a:prstGeom>
          <a:noFill/>
          <a:ln>
            <a:noFill/>
          </a:ln>
          <a:effectLst/>
        </p:spPr>
        <p:txBody>
          <a:bodyPr wrap="square" lIns="108000" tIns="180000" rIns="108000" bIns="180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AGENDA </a:t>
            </a:r>
            <a:br>
              <a:rPr kumimoji="0" lang="en-GB" altLang="en-US" sz="1000" b="1" i="0" u="none" strike="noStrike" kern="0" cap="none" spc="0" normalizeH="0" baseline="0" noProof="0" dirty="0">
                <a:ln>
                  <a:noFill/>
                </a:ln>
                <a:solidFill>
                  <a:schemeClr val="tx1"/>
                </a:solidFill>
                <a:effectLst/>
                <a:uLnTx/>
                <a:uFillTx/>
                <a:latin typeface="+mj-lt"/>
              </a:rPr>
            </a:br>
            <a:r>
              <a:rPr kumimoji="0" lang="en-GB" altLang="en-US" sz="1000" b="1" i="0" u="none" strike="noStrike" kern="0" cap="none" spc="0" normalizeH="0" baseline="0" noProof="0" dirty="0">
                <a:ln>
                  <a:noFill/>
                </a:ln>
                <a:solidFill>
                  <a:schemeClr val="tx1"/>
                </a:solidFill>
                <a:effectLst/>
                <a:uLnTx/>
                <a:uFillTx/>
                <a:latin typeface="+mj-lt"/>
              </a:rPr>
              <a:t>NUMBER HERE</a:t>
            </a:r>
          </a:p>
        </p:txBody>
      </p:sp>
      <p:grpSp>
        <p:nvGrpSpPr>
          <p:cNvPr id="5" name="Group 4"/>
          <p:cNvGrpSpPr/>
          <p:nvPr userDrawn="1"/>
        </p:nvGrpSpPr>
        <p:grpSpPr>
          <a:xfrm>
            <a:off x="-2398308" y="3068035"/>
            <a:ext cx="2294614" cy="1281331"/>
            <a:chOff x="-2398308" y="3068035"/>
            <a:chExt cx="2294614" cy="1281331"/>
          </a:xfrm>
        </p:grpSpPr>
        <p:sp>
          <p:nvSpPr>
            <p:cNvPr id="46" name="Rectangle 45"/>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47" name="Group 46"/>
            <p:cNvGrpSpPr/>
            <p:nvPr userDrawn="1"/>
          </p:nvGrpSpPr>
          <p:grpSpPr bwMode="gray">
            <a:xfrm>
              <a:off x="-2286426" y="3800734"/>
              <a:ext cx="921387" cy="548632"/>
              <a:chOff x="-1573454" y="1531453"/>
              <a:chExt cx="1335187" cy="795026"/>
            </a:xfrm>
          </p:grpSpPr>
          <p:pic>
            <p:nvPicPr>
              <p:cNvPr id="48" name="Picture 4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49"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50" name="Straight Connector 49"/>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 text slide White">
    <p:spTree>
      <p:nvGrpSpPr>
        <p:cNvPr id="1" name=""/>
        <p:cNvGrpSpPr/>
        <p:nvPr/>
      </p:nvGrpSpPr>
      <p:grpSpPr>
        <a:xfrm>
          <a:off x="0" y="0"/>
          <a:ext cx="0" cy="0"/>
          <a:chOff x="0" y="0"/>
          <a:chExt cx="0" cy="0"/>
        </a:xfrm>
      </p:grpSpPr>
      <p:sp>
        <p:nvSpPr>
          <p:cNvPr id="5" name="Text Placeholder 4"/>
          <p:cNvSpPr>
            <a:spLocks noGrp="1"/>
          </p:cNvSpPr>
          <p:nvPr userDrawn="1">
            <p:ph type="body" sz="quarter" idx="10"/>
          </p:nvPr>
        </p:nvSpPr>
        <p:spPr>
          <a:xfrm>
            <a:off x="719139" y="1138434"/>
            <a:ext cx="2446092" cy="1246141"/>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sp>
        <p:nvSpPr>
          <p:cNvPr id="6" name="Content Placeholder 5"/>
          <p:cNvSpPr>
            <a:spLocks noGrp="1"/>
          </p:cNvSpPr>
          <p:nvPr>
            <p:ph sz="quarter" idx="11"/>
          </p:nvPr>
        </p:nvSpPr>
        <p:spPr>
          <a:xfrm>
            <a:off x="4074220" y="1138389"/>
            <a:ext cx="3901380" cy="31829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9" name="Group 8"/>
          <p:cNvGrpSpPr/>
          <p:nvPr userDrawn="1"/>
        </p:nvGrpSpPr>
        <p:grpSpPr>
          <a:xfrm>
            <a:off x="185914" y="204608"/>
            <a:ext cx="2725696" cy="927279"/>
            <a:chOff x="185914" y="204608"/>
            <a:chExt cx="2725696" cy="927279"/>
          </a:xfrm>
        </p:grpSpPr>
        <p:sp>
          <p:nvSpPr>
            <p:cNvPr id="10" name="Right Triangle 9"/>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7" name="Group 6"/>
          <p:cNvGrpSpPr/>
          <p:nvPr userDrawn="1"/>
        </p:nvGrpSpPr>
        <p:grpSpPr>
          <a:xfrm>
            <a:off x="-2398308" y="1131888"/>
            <a:ext cx="2294614" cy="1281331"/>
            <a:chOff x="-2398308" y="3068035"/>
            <a:chExt cx="2294614" cy="1281331"/>
          </a:xfrm>
        </p:grpSpPr>
        <p:sp>
          <p:nvSpPr>
            <p:cNvPr id="8" name="Rectangle 7"/>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2" name="Group 11"/>
            <p:cNvGrpSpPr/>
            <p:nvPr userDrawn="1"/>
          </p:nvGrpSpPr>
          <p:grpSpPr bwMode="gray">
            <a:xfrm>
              <a:off x="-2286426" y="3800734"/>
              <a:ext cx="921387" cy="548632"/>
              <a:chOff x="-1573454" y="1531453"/>
              <a:chExt cx="1335187" cy="795026"/>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5"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3" name="Straight Connector 12"/>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gular text slide Grey">
    <p:spTree>
      <p:nvGrpSpPr>
        <p:cNvPr id="1" name=""/>
        <p:cNvGrpSpPr/>
        <p:nvPr/>
      </p:nvGrpSpPr>
      <p:grpSpPr>
        <a:xfrm>
          <a:off x="0" y="0"/>
          <a:ext cx="0" cy="0"/>
          <a:chOff x="0" y="0"/>
          <a:chExt cx="0" cy="0"/>
        </a:xfrm>
      </p:grpSpPr>
      <p:sp>
        <p:nvSpPr>
          <p:cNvPr id="4" name="Rectangle 3"/>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3" name="Group 12"/>
          <p:cNvGrpSpPr/>
          <p:nvPr userDrawn="1"/>
        </p:nvGrpSpPr>
        <p:grpSpPr>
          <a:xfrm>
            <a:off x="185914" y="204608"/>
            <a:ext cx="2725696" cy="927279"/>
            <a:chOff x="185914" y="204608"/>
            <a:chExt cx="2725696" cy="927279"/>
          </a:xfrm>
        </p:grpSpPr>
        <p:sp>
          <p:nvSpPr>
            <p:cNvPr id="14" name="Right Triangle 13"/>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8" name="Group 7"/>
          <p:cNvGrpSpPr/>
          <p:nvPr userDrawn="1"/>
        </p:nvGrpSpPr>
        <p:grpSpPr>
          <a:xfrm>
            <a:off x="-2398308" y="1131888"/>
            <a:ext cx="2294614" cy="1281331"/>
            <a:chOff x="-2398308" y="3068035"/>
            <a:chExt cx="2294614" cy="1281331"/>
          </a:xfrm>
        </p:grpSpPr>
        <p:sp>
          <p:nvSpPr>
            <p:cNvPr id="9" name="Rectangle 8"/>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0" name="Group 9"/>
            <p:cNvGrpSpPr/>
            <p:nvPr userDrawn="1"/>
          </p:nvGrpSpPr>
          <p:grpSpPr bwMode="gray">
            <a:xfrm>
              <a:off x="-2286426" y="3800734"/>
              <a:ext cx="921387" cy="548632"/>
              <a:chOff x="-1573454" y="1531453"/>
              <a:chExt cx="1335187" cy="795026"/>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6"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1" name="Straight Connector 10"/>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
        <p:nvSpPr>
          <p:cNvPr id="17" name="Text Placeholder 4"/>
          <p:cNvSpPr>
            <a:spLocks noGrp="1"/>
          </p:cNvSpPr>
          <p:nvPr>
            <p:ph type="body" sz="quarter" idx="10"/>
          </p:nvPr>
        </p:nvSpPr>
        <p:spPr>
          <a:xfrm>
            <a:off x="719139" y="1138434"/>
            <a:ext cx="2446092" cy="1246141"/>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sp>
        <p:nvSpPr>
          <p:cNvPr id="18" name="Content Placeholder 5"/>
          <p:cNvSpPr>
            <a:spLocks noGrp="1"/>
          </p:cNvSpPr>
          <p:nvPr>
            <p:ph sz="quarter" idx="11"/>
          </p:nvPr>
        </p:nvSpPr>
        <p:spPr>
          <a:xfrm>
            <a:off x="4074220" y="1138389"/>
            <a:ext cx="3901380" cy="31829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gular text slide Red">
    <p:spTree>
      <p:nvGrpSpPr>
        <p:cNvPr id="1" name=""/>
        <p:cNvGrpSpPr/>
        <p:nvPr/>
      </p:nvGrpSpPr>
      <p:grpSpPr>
        <a:xfrm>
          <a:off x="0" y="0"/>
          <a:ext cx="0" cy="0"/>
          <a:chOff x="0" y="0"/>
          <a:chExt cx="0" cy="0"/>
        </a:xfrm>
      </p:grpSpPr>
      <p:sp>
        <p:nvSpPr>
          <p:cNvPr id="4" name="Rectangle 3"/>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7" name="Group 6"/>
          <p:cNvGrpSpPr/>
          <p:nvPr userDrawn="1"/>
        </p:nvGrpSpPr>
        <p:grpSpPr>
          <a:xfrm>
            <a:off x="185914" y="204608"/>
            <a:ext cx="2725696" cy="927279"/>
            <a:chOff x="185914" y="204608"/>
            <a:chExt cx="2725696" cy="927279"/>
          </a:xfrm>
        </p:grpSpPr>
        <p:sp>
          <p:nvSpPr>
            <p:cNvPr id="8" name="Right Triangle 7"/>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10" name="Group 9"/>
          <p:cNvGrpSpPr/>
          <p:nvPr userDrawn="1"/>
        </p:nvGrpSpPr>
        <p:grpSpPr>
          <a:xfrm>
            <a:off x="-2398308" y="1131888"/>
            <a:ext cx="2294614" cy="1281331"/>
            <a:chOff x="-2398308" y="3068035"/>
            <a:chExt cx="2294614" cy="1281331"/>
          </a:xfrm>
        </p:grpSpPr>
        <p:sp>
          <p:nvSpPr>
            <p:cNvPr id="11" name="Rectangle 10"/>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2" name="Group 11"/>
            <p:cNvGrpSpPr/>
            <p:nvPr userDrawn="1"/>
          </p:nvGrpSpPr>
          <p:grpSpPr bwMode="gray">
            <a:xfrm>
              <a:off x="-2286426" y="3800734"/>
              <a:ext cx="921387" cy="548632"/>
              <a:chOff x="-1573454" y="1531453"/>
              <a:chExt cx="1335187" cy="795026"/>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5"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3" name="Straight Connector 12"/>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
        <p:nvSpPr>
          <p:cNvPr id="16" name="Text Placeholder 4"/>
          <p:cNvSpPr>
            <a:spLocks noGrp="1"/>
          </p:cNvSpPr>
          <p:nvPr>
            <p:ph type="body" sz="quarter" idx="10"/>
          </p:nvPr>
        </p:nvSpPr>
        <p:spPr>
          <a:xfrm>
            <a:off x="719139" y="1138434"/>
            <a:ext cx="2446092" cy="1246141"/>
          </a:xfrm>
        </p:spPr>
        <p:txBody>
          <a:bodyPr anchor="t"/>
          <a:lstStyle>
            <a:lvl1pPr>
              <a:lnSpc>
                <a:spcPct val="110000"/>
              </a:lnSpc>
              <a:spcAft>
                <a:spcPts val="2100"/>
              </a:spcAft>
              <a:defRPr sz="2600" u="sng" cap="all" baseline="0">
                <a:solidFill>
                  <a:schemeClr val="tx1"/>
                </a:solidFill>
              </a:defRPr>
            </a:lvl1pPr>
            <a:lvl2pPr>
              <a:lnSpc>
                <a:spcPct val="90000"/>
              </a:lnSpc>
              <a:defRPr sz="1000" b="1" baseline="0">
                <a:solidFill>
                  <a:schemeClr val="tx1"/>
                </a:solidFill>
              </a:defRPr>
            </a:lvl2pPr>
          </a:lstStyle>
          <a:p>
            <a:pPr lvl="0"/>
            <a:r>
              <a:rPr lang="nl-NL"/>
              <a:t>Tekststijl van het model bewerken</a:t>
            </a:r>
          </a:p>
        </p:txBody>
      </p:sp>
      <p:sp>
        <p:nvSpPr>
          <p:cNvPr id="17" name="Content Placeholder 5"/>
          <p:cNvSpPr>
            <a:spLocks noGrp="1"/>
          </p:cNvSpPr>
          <p:nvPr>
            <p:ph sz="quarter" idx="11"/>
          </p:nvPr>
        </p:nvSpPr>
        <p:spPr>
          <a:xfrm>
            <a:off x="4074220" y="1138389"/>
            <a:ext cx="3901380" cy="3182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gular 2 text slide White">
    <p:spTree>
      <p:nvGrpSpPr>
        <p:cNvPr id="1" name=""/>
        <p:cNvGrpSpPr/>
        <p:nvPr/>
      </p:nvGrpSpPr>
      <p:grpSpPr>
        <a:xfrm>
          <a:off x="0" y="0"/>
          <a:ext cx="0" cy="0"/>
          <a:chOff x="0" y="0"/>
          <a:chExt cx="0" cy="0"/>
        </a:xfrm>
      </p:grpSpPr>
      <p:sp>
        <p:nvSpPr>
          <p:cNvPr id="7" name="Text Placeholder 4"/>
          <p:cNvSpPr>
            <a:spLocks noGrp="1"/>
          </p:cNvSpPr>
          <p:nvPr>
            <p:ph type="body" sz="quarter" idx="11"/>
          </p:nvPr>
        </p:nvSpPr>
        <p:spPr>
          <a:xfrm>
            <a:off x="719139" y="1325609"/>
            <a:ext cx="7672780" cy="854884"/>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sp>
        <p:nvSpPr>
          <p:cNvPr id="8" name="Content Placeholder 5"/>
          <p:cNvSpPr>
            <a:spLocks noGrp="1"/>
          </p:cNvSpPr>
          <p:nvPr>
            <p:ph sz="quarter" idx="12"/>
          </p:nvPr>
        </p:nvSpPr>
        <p:spPr>
          <a:xfrm>
            <a:off x="719139" y="2353633"/>
            <a:ext cx="3706773" cy="21548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5"/>
          <p:cNvSpPr>
            <a:spLocks noGrp="1"/>
          </p:cNvSpPr>
          <p:nvPr>
            <p:ph sz="quarter" idx="13"/>
          </p:nvPr>
        </p:nvSpPr>
        <p:spPr>
          <a:xfrm>
            <a:off x="4685146" y="2353633"/>
            <a:ext cx="3706773" cy="21548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10" name="Group 9"/>
          <p:cNvGrpSpPr/>
          <p:nvPr userDrawn="1"/>
        </p:nvGrpSpPr>
        <p:grpSpPr>
          <a:xfrm>
            <a:off x="185914" y="204608"/>
            <a:ext cx="2725696" cy="927279"/>
            <a:chOff x="185914" y="204608"/>
            <a:chExt cx="2725696" cy="927279"/>
          </a:xfrm>
        </p:grpSpPr>
        <p:sp>
          <p:nvSpPr>
            <p:cNvPr id="11" name="Right Triangle 10"/>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13" name="Group 12"/>
          <p:cNvGrpSpPr/>
          <p:nvPr userDrawn="1"/>
        </p:nvGrpSpPr>
        <p:grpSpPr>
          <a:xfrm>
            <a:off x="-2398308" y="1131888"/>
            <a:ext cx="2294614" cy="1281331"/>
            <a:chOff x="-2398308" y="3068035"/>
            <a:chExt cx="2294614" cy="1281331"/>
          </a:xfrm>
        </p:grpSpPr>
        <p:sp>
          <p:nvSpPr>
            <p:cNvPr id="14" name="Rectangle 13"/>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5" name="Group 14"/>
            <p:cNvGrpSpPr/>
            <p:nvPr userDrawn="1"/>
          </p:nvGrpSpPr>
          <p:grpSpPr bwMode="gray">
            <a:xfrm>
              <a:off x="-2286426" y="3800734"/>
              <a:ext cx="921387" cy="548632"/>
              <a:chOff x="-1573454" y="1531453"/>
              <a:chExt cx="1335187" cy="795026"/>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8"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6" name="Straight Connector 15"/>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gular 2 text slide Grey">
    <p:spTree>
      <p:nvGrpSpPr>
        <p:cNvPr id="1" name=""/>
        <p:cNvGrpSpPr/>
        <p:nvPr/>
      </p:nvGrpSpPr>
      <p:grpSpPr>
        <a:xfrm>
          <a:off x="0" y="0"/>
          <a:ext cx="0" cy="0"/>
          <a:chOff x="0" y="0"/>
          <a:chExt cx="0" cy="0"/>
        </a:xfrm>
      </p:grpSpPr>
      <p:sp>
        <p:nvSpPr>
          <p:cNvPr id="5" name="Rectangle 4"/>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Text Placeholder 4"/>
          <p:cNvSpPr>
            <a:spLocks noGrp="1"/>
          </p:cNvSpPr>
          <p:nvPr>
            <p:ph type="body" sz="quarter" idx="11"/>
          </p:nvPr>
        </p:nvSpPr>
        <p:spPr>
          <a:xfrm>
            <a:off x="719139" y="1325609"/>
            <a:ext cx="7672780" cy="854884"/>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sp>
        <p:nvSpPr>
          <p:cNvPr id="8" name="Content Placeholder 5"/>
          <p:cNvSpPr>
            <a:spLocks noGrp="1"/>
          </p:cNvSpPr>
          <p:nvPr>
            <p:ph sz="quarter" idx="12"/>
          </p:nvPr>
        </p:nvSpPr>
        <p:spPr>
          <a:xfrm>
            <a:off x="719139" y="2353633"/>
            <a:ext cx="3706773" cy="21548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5"/>
          <p:cNvSpPr>
            <a:spLocks noGrp="1"/>
          </p:cNvSpPr>
          <p:nvPr>
            <p:ph sz="quarter" idx="13"/>
          </p:nvPr>
        </p:nvSpPr>
        <p:spPr>
          <a:xfrm>
            <a:off x="4685146" y="2353633"/>
            <a:ext cx="3706773" cy="21548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12" name="Group 11"/>
          <p:cNvGrpSpPr/>
          <p:nvPr userDrawn="1"/>
        </p:nvGrpSpPr>
        <p:grpSpPr>
          <a:xfrm>
            <a:off x="185914" y="204608"/>
            <a:ext cx="2725696" cy="927279"/>
            <a:chOff x="185914" y="204608"/>
            <a:chExt cx="2725696" cy="927279"/>
          </a:xfrm>
        </p:grpSpPr>
        <p:sp>
          <p:nvSpPr>
            <p:cNvPr id="13" name="Right Triangle 12"/>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10" name="Group 9"/>
          <p:cNvGrpSpPr/>
          <p:nvPr userDrawn="1"/>
        </p:nvGrpSpPr>
        <p:grpSpPr>
          <a:xfrm>
            <a:off x="-2398308" y="1131888"/>
            <a:ext cx="2294614" cy="1281331"/>
            <a:chOff x="-2398308" y="3068035"/>
            <a:chExt cx="2294614" cy="1281331"/>
          </a:xfrm>
        </p:grpSpPr>
        <p:sp>
          <p:nvSpPr>
            <p:cNvPr id="11" name="Rectangle 10"/>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5" name="Group 14"/>
            <p:cNvGrpSpPr/>
            <p:nvPr userDrawn="1"/>
          </p:nvGrpSpPr>
          <p:grpSpPr bwMode="gray">
            <a:xfrm>
              <a:off x="-2286426" y="3800734"/>
              <a:ext cx="921387" cy="548632"/>
              <a:chOff x="-1573454" y="1531453"/>
              <a:chExt cx="1335187" cy="795026"/>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8"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6" name="Straight Connector 15"/>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gular 2 text slide Grey">
    <p:spTree>
      <p:nvGrpSpPr>
        <p:cNvPr id="1" name=""/>
        <p:cNvGrpSpPr/>
        <p:nvPr/>
      </p:nvGrpSpPr>
      <p:grpSpPr>
        <a:xfrm>
          <a:off x="0" y="0"/>
          <a:ext cx="0" cy="0"/>
          <a:chOff x="0" y="0"/>
          <a:chExt cx="0" cy="0"/>
        </a:xfrm>
      </p:grpSpPr>
      <p:sp>
        <p:nvSpPr>
          <p:cNvPr id="5" name="Rectangle 4"/>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Text Placeholder 4"/>
          <p:cNvSpPr>
            <a:spLocks noGrp="1"/>
          </p:cNvSpPr>
          <p:nvPr>
            <p:ph type="body" sz="quarter" idx="11"/>
          </p:nvPr>
        </p:nvSpPr>
        <p:spPr>
          <a:xfrm>
            <a:off x="719139" y="1325609"/>
            <a:ext cx="7672780" cy="854884"/>
          </a:xfrm>
        </p:spPr>
        <p:txBody>
          <a:bodyPr anchor="t"/>
          <a:lstStyle>
            <a:lvl1pPr>
              <a:lnSpc>
                <a:spcPct val="110000"/>
              </a:lnSpc>
              <a:spcAft>
                <a:spcPts val="2100"/>
              </a:spcAft>
              <a:defRPr sz="2600" u="sng" cap="all" baseline="0">
                <a:solidFill>
                  <a:schemeClr val="tx1"/>
                </a:solidFill>
              </a:defRPr>
            </a:lvl1pPr>
            <a:lvl2pPr>
              <a:lnSpc>
                <a:spcPct val="90000"/>
              </a:lnSpc>
              <a:defRPr sz="1000" b="1" baseline="0">
                <a:solidFill>
                  <a:schemeClr val="tx1"/>
                </a:solidFill>
              </a:defRPr>
            </a:lvl2pPr>
          </a:lstStyle>
          <a:p>
            <a:pPr lvl="0"/>
            <a:r>
              <a:rPr lang="nl-NL"/>
              <a:t>Tekststijl van het model bewerken</a:t>
            </a:r>
          </a:p>
        </p:txBody>
      </p:sp>
      <p:sp>
        <p:nvSpPr>
          <p:cNvPr id="8" name="Content Placeholder 5"/>
          <p:cNvSpPr>
            <a:spLocks noGrp="1"/>
          </p:cNvSpPr>
          <p:nvPr>
            <p:ph sz="quarter" idx="12"/>
          </p:nvPr>
        </p:nvSpPr>
        <p:spPr>
          <a:xfrm>
            <a:off x="719139" y="2353633"/>
            <a:ext cx="3706773" cy="215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5"/>
          <p:cNvSpPr>
            <a:spLocks noGrp="1"/>
          </p:cNvSpPr>
          <p:nvPr>
            <p:ph sz="quarter" idx="13"/>
          </p:nvPr>
        </p:nvSpPr>
        <p:spPr>
          <a:xfrm>
            <a:off x="4685146" y="2353633"/>
            <a:ext cx="3706773" cy="215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6" name="Group 5"/>
          <p:cNvGrpSpPr/>
          <p:nvPr userDrawn="1"/>
        </p:nvGrpSpPr>
        <p:grpSpPr>
          <a:xfrm>
            <a:off x="185914" y="204608"/>
            <a:ext cx="2725696" cy="927279"/>
            <a:chOff x="185914" y="204608"/>
            <a:chExt cx="2725696" cy="927279"/>
          </a:xfrm>
        </p:grpSpPr>
        <p:sp>
          <p:nvSpPr>
            <p:cNvPr id="10" name="Right Triangle 9"/>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grpSp>
        <p:nvGrpSpPr>
          <p:cNvPr id="12" name="Group 11"/>
          <p:cNvGrpSpPr/>
          <p:nvPr userDrawn="1"/>
        </p:nvGrpSpPr>
        <p:grpSpPr>
          <a:xfrm>
            <a:off x="-2398308" y="1131888"/>
            <a:ext cx="2294614" cy="1281331"/>
            <a:chOff x="-2398308" y="3068035"/>
            <a:chExt cx="2294614" cy="1281331"/>
          </a:xfrm>
        </p:grpSpPr>
        <p:sp>
          <p:nvSpPr>
            <p:cNvPr id="13" name="Rectangle 12"/>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4" name="Group 13"/>
            <p:cNvGrpSpPr/>
            <p:nvPr userDrawn="1"/>
          </p:nvGrpSpPr>
          <p:grpSpPr bwMode="gray">
            <a:xfrm>
              <a:off x="-2286426" y="3800734"/>
              <a:ext cx="921387" cy="548632"/>
              <a:chOff x="-1573454" y="1531453"/>
              <a:chExt cx="1335187" cy="795026"/>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7"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5" name="Straight Connector 14"/>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7" name="Text Placeholder 4"/>
          <p:cNvSpPr>
            <a:spLocks noGrp="1"/>
          </p:cNvSpPr>
          <p:nvPr>
            <p:ph type="body" sz="quarter" idx="11"/>
          </p:nvPr>
        </p:nvSpPr>
        <p:spPr>
          <a:xfrm>
            <a:off x="719139" y="1131888"/>
            <a:ext cx="7672780" cy="854884"/>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grpSp>
        <p:nvGrpSpPr>
          <p:cNvPr id="10" name="Group 9"/>
          <p:cNvGrpSpPr/>
          <p:nvPr userDrawn="1"/>
        </p:nvGrpSpPr>
        <p:grpSpPr>
          <a:xfrm>
            <a:off x="185914" y="204608"/>
            <a:ext cx="2725696" cy="927279"/>
            <a:chOff x="185914" y="204608"/>
            <a:chExt cx="2725696" cy="927279"/>
          </a:xfrm>
        </p:grpSpPr>
        <p:sp>
          <p:nvSpPr>
            <p:cNvPr id="11" name="Right Triangle 10"/>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sp>
        <p:nvSpPr>
          <p:cNvPr id="6" name="Rectangle 5"/>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85914" y="204608"/>
            <a:chExt cx="2725696" cy="927279"/>
          </a:xfrm>
        </p:grpSpPr>
        <p:sp>
          <p:nvSpPr>
            <p:cNvPr id="11" name="Right Triangle 10"/>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sp>
        <p:nvSpPr>
          <p:cNvPr id="8" name="Text Placeholder 4"/>
          <p:cNvSpPr>
            <a:spLocks noGrp="1"/>
          </p:cNvSpPr>
          <p:nvPr>
            <p:ph type="body" sz="quarter" idx="11"/>
          </p:nvPr>
        </p:nvSpPr>
        <p:spPr>
          <a:xfrm>
            <a:off x="719139" y="1131888"/>
            <a:ext cx="7672780" cy="854884"/>
          </a:xfrm>
        </p:spPr>
        <p:txBody>
          <a:bodyPr anchor="t"/>
          <a:lstStyle>
            <a:lvl1pPr>
              <a:lnSpc>
                <a:spcPct val="110000"/>
              </a:lnSpc>
              <a:spcAft>
                <a:spcPts val="2100"/>
              </a:spcAft>
              <a:defRPr sz="2600" u="sng" cap="all" baseline="0">
                <a:solidFill>
                  <a:schemeClr val="accent1"/>
                </a:solidFill>
              </a:defRPr>
            </a:lvl1pPr>
            <a:lvl2pPr>
              <a:lnSpc>
                <a:spcPct val="90000"/>
              </a:lnSpc>
              <a:defRPr sz="1000" b="1" baseline="0">
                <a:solidFill>
                  <a:schemeClr val="tx1"/>
                </a:solidFill>
              </a:defRPr>
            </a:lvl2pPr>
          </a:lstStyle>
          <a:p>
            <a:pPr lvl="0"/>
            <a:r>
              <a:rPr lang="nl-NL"/>
              <a:t>Tekststijl van het model bewerken</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sp>
        <p:nvSpPr>
          <p:cNvPr id="6" name="Rectangle 5"/>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85914" y="204608"/>
            <a:chExt cx="2725696" cy="927279"/>
          </a:xfrm>
        </p:grpSpPr>
        <p:sp>
          <p:nvSpPr>
            <p:cNvPr id="11" name="Right Triangle 10"/>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sp>
        <p:nvSpPr>
          <p:cNvPr id="8" name="Text Placeholder 4"/>
          <p:cNvSpPr>
            <a:spLocks noGrp="1"/>
          </p:cNvSpPr>
          <p:nvPr>
            <p:ph type="body" sz="quarter" idx="11"/>
          </p:nvPr>
        </p:nvSpPr>
        <p:spPr>
          <a:xfrm>
            <a:off x="719139" y="1131888"/>
            <a:ext cx="7672780" cy="854884"/>
          </a:xfrm>
        </p:spPr>
        <p:txBody>
          <a:bodyPr anchor="t"/>
          <a:lstStyle>
            <a:lvl1pPr>
              <a:lnSpc>
                <a:spcPct val="110000"/>
              </a:lnSpc>
              <a:spcAft>
                <a:spcPts val="2100"/>
              </a:spcAft>
              <a:defRPr sz="2600" u="sng" cap="all" baseline="0">
                <a:solidFill>
                  <a:schemeClr val="bg1"/>
                </a:solidFill>
              </a:defRPr>
            </a:lvl1pPr>
            <a:lvl2pPr>
              <a:lnSpc>
                <a:spcPct val="90000"/>
              </a:lnSpc>
              <a:defRPr sz="1000" b="1" baseline="0">
                <a:solidFill>
                  <a:schemeClr val="tx1"/>
                </a:solidFill>
              </a:defRPr>
            </a:lvl2pPr>
          </a:lstStyle>
          <a:p>
            <a:pPr lvl="0"/>
            <a:r>
              <a:rPr lang="nl-NL"/>
              <a:t>Tekststijl van het model bewerken</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Text Light">
    <p:spTree>
      <p:nvGrpSpPr>
        <p:cNvPr id="1" name=""/>
        <p:cNvGrpSpPr/>
        <p:nvPr/>
      </p:nvGrpSpPr>
      <p:grpSpPr>
        <a:xfrm>
          <a:off x="0" y="0"/>
          <a:ext cx="0" cy="0"/>
          <a:chOff x="0" y="0"/>
          <a:chExt cx="0" cy="0"/>
        </a:xfrm>
      </p:grpSpPr>
      <p:sp>
        <p:nvSpPr>
          <p:cNvPr id="6" name="Picture Placeholder 19"/>
          <p:cNvSpPr>
            <a:spLocks noGrp="1"/>
          </p:cNvSpPr>
          <p:nvPr>
            <p:ph type="pic" sz="quarter" idx="12" hasCustomPrompt="1"/>
          </p:nvPr>
        </p:nvSpPr>
        <p:spPr>
          <a:xfrm>
            <a:off x="406400" y="938367"/>
            <a:ext cx="8475663" cy="3940619"/>
          </a:xfrm>
          <a:custGeom>
            <a:avLst/>
            <a:gdLst>
              <a:gd name="connsiteX0" fmla="*/ 0 w 8475663"/>
              <a:gd name="connsiteY0" fmla="*/ 0 h 3940619"/>
              <a:gd name="connsiteX1" fmla="*/ 1236650 w 8475663"/>
              <a:gd name="connsiteY1" fmla="*/ 0 h 3940619"/>
              <a:gd name="connsiteX2" fmla="*/ 1236650 w 8475663"/>
              <a:gd name="connsiteY2" fmla="*/ 150995 h 3940619"/>
              <a:gd name="connsiteX3" fmla="*/ 1474293 w 8475663"/>
              <a:gd name="connsiteY3" fmla="*/ 0 h 3940619"/>
              <a:gd name="connsiteX4" fmla="*/ 8475663 w 8475663"/>
              <a:gd name="connsiteY4" fmla="*/ 0 h 3940619"/>
              <a:gd name="connsiteX5" fmla="*/ 8475663 w 8475663"/>
              <a:gd name="connsiteY5" fmla="*/ 3940619 h 3940619"/>
              <a:gd name="connsiteX6" fmla="*/ 0 w 8475663"/>
              <a:gd name="connsiteY6" fmla="*/ 3940619 h 394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663" h="3940619">
                <a:moveTo>
                  <a:pt x="0" y="0"/>
                </a:moveTo>
                <a:lnTo>
                  <a:pt x="1236650" y="0"/>
                </a:lnTo>
                <a:lnTo>
                  <a:pt x="1236650" y="150995"/>
                </a:lnTo>
                <a:lnTo>
                  <a:pt x="1474293" y="0"/>
                </a:lnTo>
                <a:lnTo>
                  <a:pt x="8475663" y="0"/>
                </a:lnTo>
                <a:lnTo>
                  <a:pt x="8475663" y="3940619"/>
                </a:lnTo>
                <a:lnTo>
                  <a:pt x="0" y="3940619"/>
                </a:lnTo>
                <a:close/>
              </a:path>
            </a:pathLst>
          </a:custGeom>
          <a:solidFill>
            <a:schemeClr val="bg2">
              <a:lumMod val="90000"/>
            </a:schemeClr>
          </a:solidFill>
        </p:spPr>
        <p:txBody>
          <a:bodyPr wrap="square" lIns="360000" rIns="360000" anchor="ctr">
            <a:noAutofit/>
          </a:bodyPr>
          <a:lstStyle>
            <a:lvl1pPr algn="r">
              <a:defRPr baseline="0"/>
            </a:lvl1pPr>
          </a:lstStyle>
          <a:p>
            <a:r>
              <a:rPr lang="en-US" dirty="0"/>
              <a:t>Click on icon left and insert picture</a:t>
            </a:r>
          </a:p>
        </p:txBody>
      </p:sp>
      <p:sp>
        <p:nvSpPr>
          <p:cNvPr id="5" name="Text Placeholder 4"/>
          <p:cNvSpPr>
            <a:spLocks noGrp="1"/>
          </p:cNvSpPr>
          <p:nvPr userDrawn="1">
            <p:ph type="body" sz="quarter" idx="10"/>
          </p:nvPr>
        </p:nvSpPr>
        <p:spPr>
          <a:xfrm>
            <a:off x="719138" y="1968078"/>
            <a:ext cx="2435845" cy="2540421"/>
          </a:xfrm>
        </p:spPr>
        <p:txBody>
          <a:bodyPr anchor="t"/>
          <a:lstStyle>
            <a:lvl1pPr>
              <a:lnSpc>
                <a:spcPct val="90000"/>
              </a:lnSpc>
              <a:spcAft>
                <a:spcPts val="2100"/>
              </a:spcAft>
              <a:defRPr sz="1800" u="sng" cap="all" baseline="0">
                <a:solidFill>
                  <a:schemeClr val="bg1"/>
                </a:solidFill>
              </a:defRPr>
            </a:lvl1pPr>
            <a:lvl2pPr>
              <a:lnSpc>
                <a:spcPct val="90000"/>
              </a:lnSpc>
              <a:defRPr sz="1000" b="1" baseline="0">
                <a:solidFill>
                  <a:schemeClr val="bg1"/>
                </a:solidFill>
              </a:defRPr>
            </a:lvl2pPr>
          </a:lstStyle>
          <a:p>
            <a:pPr lvl="0"/>
            <a:r>
              <a:rPr lang="nl-NL"/>
              <a:t>Tekststijl van het model bewerken</a:t>
            </a:r>
          </a:p>
          <a:p>
            <a:pPr lvl="1"/>
            <a:r>
              <a:rPr lang="nl-NL"/>
              <a:t>Tweede niveau</a:t>
            </a:r>
          </a:p>
        </p:txBody>
      </p:sp>
      <p:sp>
        <p:nvSpPr>
          <p:cNvPr id="8" name="Text Placeholder 7"/>
          <p:cNvSpPr>
            <a:spLocks noGrp="1"/>
          </p:cNvSpPr>
          <p:nvPr userDrawn="1">
            <p:ph type="body" sz="quarter" idx="11"/>
          </p:nvPr>
        </p:nvSpPr>
        <p:spPr>
          <a:xfrm>
            <a:off x="7162621" y="4172328"/>
            <a:ext cx="1563541" cy="411782"/>
          </a:xfrm>
        </p:spPr>
        <p:txBody>
          <a:bodyPr/>
          <a:lstStyle>
            <a:lvl1pPr>
              <a:lnSpc>
                <a:spcPct val="90000"/>
              </a:lnSpc>
              <a:spcAft>
                <a:spcPts val="0"/>
              </a:spcAft>
              <a:defRPr sz="1050" cap="none" baseline="0">
                <a:solidFill>
                  <a:schemeClr val="bg1"/>
                </a:solidFill>
              </a:defRPr>
            </a:lvl1pPr>
          </a:lstStyle>
          <a:p>
            <a:pPr lvl="0"/>
            <a:r>
              <a:rPr lang="nl-NL"/>
              <a:t>Tekststijl van het model bewerken</a:t>
            </a:r>
          </a:p>
        </p:txBody>
      </p:sp>
      <p:grpSp>
        <p:nvGrpSpPr>
          <p:cNvPr id="7" name="Group 6"/>
          <p:cNvGrpSpPr/>
          <p:nvPr userDrawn="1"/>
        </p:nvGrpSpPr>
        <p:grpSpPr>
          <a:xfrm>
            <a:off x="-2398308" y="1131888"/>
            <a:ext cx="2294614" cy="1281331"/>
            <a:chOff x="-2398308" y="3068035"/>
            <a:chExt cx="2294614" cy="1281331"/>
          </a:xfrm>
        </p:grpSpPr>
        <p:sp>
          <p:nvSpPr>
            <p:cNvPr id="9" name="Rectangle 8"/>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0" name="Group 9"/>
            <p:cNvGrpSpPr/>
            <p:nvPr userDrawn="1"/>
          </p:nvGrpSpPr>
          <p:grpSpPr bwMode="gray">
            <a:xfrm>
              <a:off x="-2286426" y="3800734"/>
              <a:ext cx="921387" cy="548632"/>
              <a:chOff x="-1573454" y="1531453"/>
              <a:chExt cx="1335187" cy="795026"/>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3"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1" name="Straight Connector 10"/>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grpSp>
        <p:nvGrpSpPr>
          <p:cNvPr id="14" name="Group 13"/>
          <p:cNvGrpSpPr/>
          <p:nvPr userDrawn="1"/>
        </p:nvGrpSpPr>
        <p:grpSpPr>
          <a:xfrm>
            <a:off x="9235888" y="1472425"/>
            <a:ext cx="2808530" cy="1686500"/>
            <a:chOff x="12263437" y="3542534"/>
            <a:chExt cx="2808530" cy="2248666"/>
          </a:xfrm>
        </p:grpSpPr>
        <p:sp>
          <p:nvSpPr>
            <p:cNvPr id="15" name="Rectangle 14"/>
            <p:cNvSpPr/>
            <p:nvPr userDrawn="1"/>
          </p:nvSpPr>
          <p:spPr bwMode="gray">
            <a:xfrm>
              <a:off x="12263437" y="3542534"/>
              <a:ext cx="1496135" cy="224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rtlCol="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lang="en-US" sz="900" b="1" dirty="0">
                  <a:solidFill>
                    <a:schemeClr val="tx1"/>
                  </a:solidFill>
                  <a:latin typeface="+mj-lt"/>
                </a:rPr>
                <a:t>CROP PICTURE</a:t>
              </a:r>
            </a:p>
            <a:p>
              <a:pPr algn="l"/>
              <a:endParaRPr lang="en-US" sz="750" b="0" dirty="0">
                <a:solidFill>
                  <a:schemeClr val="tx1"/>
                </a:solidFill>
              </a:endParaRPr>
            </a:p>
            <a:p>
              <a:pPr algn="l"/>
              <a:r>
                <a:rPr lang="en-US" sz="700" b="0" dirty="0">
                  <a:solidFill>
                    <a:schemeClr val="tx1"/>
                  </a:solidFill>
                </a:rPr>
                <a:t>Select picture &gt; click</a:t>
              </a:r>
              <a:r>
                <a:rPr lang="en-US" sz="700" b="0" baseline="0" dirty="0">
                  <a:solidFill>
                    <a:schemeClr val="tx1"/>
                  </a:solidFill>
                </a:rPr>
                <a:t> on tab “Picture Tools &gt; Format”</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dirty="0">
                  <a:solidFill>
                    <a:schemeClr val="tx1"/>
                  </a:solidFill>
                </a:rPr>
                <a:t>Click</a:t>
              </a:r>
              <a:r>
                <a:rPr lang="en-US" sz="700" b="0" baseline="0" dirty="0">
                  <a:solidFill>
                    <a:schemeClr val="tx1"/>
                  </a:solidFill>
                </a:rPr>
                <a:t> on the icon above “Crop”</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baseline="0" dirty="0">
                  <a:solidFill>
                    <a:schemeClr val="tx1"/>
                  </a:solidFill>
                </a:rPr>
                <a:t>You will see crop and scale markers on the corners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1" dirty="0">
                  <a:solidFill>
                    <a:schemeClr val="tx1"/>
                  </a:solidFill>
                </a:rPr>
                <a:t>Use the “circular scale icon” to scale your picture within the cropped region.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4278309" y="5118659"/>
              <a:ext cx="352425" cy="352425"/>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r="14884"/>
            <a:stretch/>
          </p:blipFill>
          <p:spPr bwMode="gray">
            <a:xfrm>
              <a:off x="13860909" y="3702385"/>
              <a:ext cx="1195954" cy="524792"/>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3848717" y="5118660"/>
              <a:ext cx="352425" cy="352425"/>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bwMode="gray">
            <a:xfrm>
              <a:off x="14719542" y="5118660"/>
              <a:ext cx="352425" cy="352425"/>
            </a:xfrm>
            <a:prstGeom prst="rect">
              <a:avLst/>
            </a:prstGeom>
          </p:spPr>
        </p:pic>
        <p:grpSp>
          <p:nvGrpSpPr>
            <p:cNvPr id="20" name="Group 19"/>
            <p:cNvGrpSpPr/>
            <p:nvPr userDrawn="1"/>
          </p:nvGrpSpPr>
          <p:grpSpPr>
            <a:xfrm>
              <a:off x="13855487" y="4239888"/>
              <a:ext cx="511967" cy="758182"/>
              <a:chOff x="13581173" y="4211948"/>
              <a:chExt cx="511967" cy="758182"/>
            </a:xfrm>
          </p:grpSpPr>
          <p:pic>
            <p:nvPicPr>
              <p:cNvPr id="24" name="Picture 23"/>
              <p:cNvPicPr>
                <a:picLocks noChangeAspect="1"/>
              </p:cNvPicPr>
              <p:nvPr userDrawn="1"/>
            </p:nvPicPr>
            <p:blipFill rotWithShape="1">
              <a:blip r:embed="rId7" cstate="email">
                <a:extLst>
                  <a:ext uri="{28A0092B-C50C-407E-A947-70E740481C1C}">
                    <a14:useLocalDpi xmlns:a14="http://schemas.microsoft.com/office/drawing/2010/main"/>
                  </a:ext>
                </a:extLst>
              </a:blip>
              <a:srcRect l="38920" b="13479"/>
              <a:stretch/>
            </p:blipFill>
            <p:spPr bwMode="gray">
              <a:xfrm>
                <a:off x="13581173" y="4211948"/>
                <a:ext cx="511967" cy="758182"/>
              </a:xfrm>
              <a:prstGeom prst="rect">
                <a:avLst/>
              </a:prstGeom>
            </p:spPr>
          </p:pic>
          <p:sp>
            <p:nvSpPr>
              <p:cNvPr id="25" name="Rectangle 24"/>
              <p:cNvSpPr/>
              <p:nvPr userDrawn="1"/>
            </p:nvSpPr>
            <p:spPr bwMode="gray">
              <a:xfrm>
                <a:off x="13610295" y="4319596"/>
                <a:ext cx="393700" cy="368300"/>
              </a:xfrm>
              <a:prstGeom prst="rect">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cxnSp>
          <p:nvCxnSpPr>
            <p:cNvPr id="21" name="Straight Arrow Connector 20"/>
            <p:cNvCxnSpPr/>
            <p:nvPr userDrawn="1"/>
          </p:nvCxnSpPr>
          <p:spPr bwMode="gray">
            <a:xfrm flipV="1">
              <a:off x="14043424"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bwMode="gray">
            <a:xfrm flipV="1">
              <a:off x="14875021"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bwMode="gray">
            <a:xfrm>
              <a:off x="14823501" y="5199364"/>
              <a:ext cx="233362" cy="233363"/>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Layout Red text block right">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8" name="Text Placeholder 4"/>
          <p:cNvSpPr>
            <a:spLocks noGrp="1"/>
          </p:cNvSpPr>
          <p:nvPr>
            <p:ph type="body" sz="quarter" idx="10"/>
          </p:nvPr>
        </p:nvSpPr>
        <p:spPr>
          <a:xfrm>
            <a:off x="6190775" y="1131887"/>
            <a:ext cx="2441161" cy="3376613"/>
          </a:xfrm>
        </p:spPr>
        <p:txBody>
          <a:bodyPr anchor="b"/>
          <a:lstStyle>
            <a:lvl1pPr>
              <a:lnSpc>
                <a:spcPct val="90000"/>
              </a:lnSpc>
              <a:spcAft>
                <a:spcPts val="2100"/>
              </a:spcAft>
              <a:defRPr sz="2800" u="sng" cap="all" baseline="0">
                <a:solidFill>
                  <a:schemeClr val="bg1"/>
                </a:solidFill>
              </a:defRPr>
            </a:lvl1pPr>
            <a:lvl2pPr>
              <a:lnSpc>
                <a:spcPct val="90000"/>
              </a:lnSpc>
              <a:defRPr sz="900" b="1" cap="all" baseline="0">
                <a:solidFill>
                  <a:schemeClr val="bg1"/>
                </a:solidFill>
              </a:defRPr>
            </a:lvl2pPr>
          </a:lstStyle>
          <a:p>
            <a:pPr lvl="0"/>
            <a:r>
              <a:rPr lang="nl-NL"/>
              <a:t>Tekststijl van het model bewerken</a:t>
            </a:r>
          </a:p>
          <a:p>
            <a:pPr lvl="1"/>
            <a:r>
              <a:rPr lang="nl-NL"/>
              <a:t>Tweede niveau</a:t>
            </a:r>
          </a:p>
        </p:txBody>
      </p:sp>
      <p:grpSp>
        <p:nvGrpSpPr>
          <p:cNvPr id="30" name="Group 29"/>
          <p:cNvGrpSpPr/>
          <p:nvPr userDrawn="1"/>
        </p:nvGrpSpPr>
        <p:grpSpPr>
          <a:xfrm>
            <a:off x="-2398308" y="1131888"/>
            <a:ext cx="2294614" cy="1281331"/>
            <a:chOff x="-2398308" y="3068035"/>
            <a:chExt cx="2294614" cy="1281331"/>
          </a:xfrm>
        </p:grpSpPr>
        <p:sp>
          <p:nvSpPr>
            <p:cNvPr id="31" name="Rectangle 30"/>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32" name="Group 31"/>
            <p:cNvGrpSpPr/>
            <p:nvPr userDrawn="1"/>
          </p:nvGrpSpPr>
          <p:grpSpPr bwMode="gray">
            <a:xfrm>
              <a:off x="-2286426" y="3800734"/>
              <a:ext cx="921387" cy="548632"/>
              <a:chOff x="-1573454" y="1531453"/>
              <a:chExt cx="1335187" cy="795026"/>
            </a:xfrm>
          </p:grpSpPr>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35"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33" name="Straight Connector 32"/>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Text Dark">
    <p:spTree>
      <p:nvGrpSpPr>
        <p:cNvPr id="1" name=""/>
        <p:cNvGrpSpPr/>
        <p:nvPr/>
      </p:nvGrpSpPr>
      <p:grpSpPr>
        <a:xfrm>
          <a:off x="0" y="0"/>
          <a:ext cx="0" cy="0"/>
          <a:chOff x="0" y="0"/>
          <a:chExt cx="0" cy="0"/>
        </a:xfrm>
      </p:grpSpPr>
      <p:sp>
        <p:nvSpPr>
          <p:cNvPr id="20" name="Picture Placeholder 19"/>
          <p:cNvSpPr>
            <a:spLocks noGrp="1"/>
          </p:cNvSpPr>
          <p:nvPr>
            <p:ph type="pic" sz="quarter" idx="12" hasCustomPrompt="1"/>
          </p:nvPr>
        </p:nvSpPr>
        <p:spPr>
          <a:xfrm>
            <a:off x="406400" y="938367"/>
            <a:ext cx="8475663" cy="3940619"/>
          </a:xfrm>
          <a:custGeom>
            <a:avLst/>
            <a:gdLst>
              <a:gd name="connsiteX0" fmla="*/ 0 w 8475663"/>
              <a:gd name="connsiteY0" fmla="*/ 0 h 3940619"/>
              <a:gd name="connsiteX1" fmla="*/ 1236650 w 8475663"/>
              <a:gd name="connsiteY1" fmla="*/ 0 h 3940619"/>
              <a:gd name="connsiteX2" fmla="*/ 1236650 w 8475663"/>
              <a:gd name="connsiteY2" fmla="*/ 150995 h 3940619"/>
              <a:gd name="connsiteX3" fmla="*/ 1474293 w 8475663"/>
              <a:gd name="connsiteY3" fmla="*/ 0 h 3940619"/>
              <a:gd name="connsiteX4" fmla="*/ 8475663 w 8475663"/>
              <a:gd name="connsiteY4" fmla="*/ 0 h 3940619"/>
              <a:gd name="connsiteX5" fmla="*/ 8475663 w 8475663"/>
              <a:gd name="connsiteY5" fmla="*/ 3940619 h 3940619"/>
              <a:gd name="connsiteX6" fmla="*/ 0 w 8475663"/>
              <a:gd name="connsiteY6" fmla="*/ 3940619 h 394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663" h="3940619">
                <a:moveTo>
                  <a:pt x="0" y="0"/>
                </a:moveTo>
                <a:lnTo>
                  <a:pt x="1236650" y="0"/>
                </a:lnTo>
                <a:lnTo>
                  <a:pt x="1236650" y="150995"/>
                </a:lnTo>
                <a:lnTo>
                  <a:pt x="1474293" y="0"/>
                </a:lnTo>
                <a:lnTo>
                  <a:pt x="8475663" y="0"/>
                </a:lnTo>
                <a:lnTo>
                  <a:pt x="8475663" y="3940619"/>
                </a:lnTo>
                <a:lnTo>
                  <a:pt x="0" y="3940619"/>
                </a:lnTo>
                <a:close/>
              </a:path>
            </a:pathLst>
          </a:custGeom>
          <a:solidFill>
            <a:schemeClr val="bg1">
              <a:lumMod val="95000"/>
            </a:schemeClr>
          </a:solidFill>
        </p:spPr>
        <p:txBody>
          <a:bodyPr wrap="square" lIns="360000" rIns="360000" anchor="ctr">
            <a:noAutofit/>
          </a:bodyPr>
          <a:lstStyle>
            <a:lvl1pPr algn="r">
              <a:defRPr baseline="0"/>
            </a:lvl1pPr>
          </a:lstStyle>
          <a:p>
            <a:r>
              <a:rPr lang="en-US" dirty="0"/>
              <a:t>Click on icon left and insert picture</a:t>
            </a:r>
          </a:p>
        </p:txBody>
      </p:sp>
      <p:sp>
        <p:nvSpPr>
          <p:cNvPr id="5" name="Text Placeholder 4"/>
          <p:cNvSpPr>
            <a:spLocks noGrp="1"/>
          </p:cNvSpPr>
          <p:nvPr userDrawn="1">
            <p:ph type="body" sz="quarter" idx="10"/>
          </p:nvPr>
        </p:nvSpPr>
        <p:spPr>
          <a:xfrm>
            <a:off x="719138" y="1968078"/>
            <a:ext cx="2435845" cy="2540421"/>
          </a:xfrm>
        </p:spPr>
        <p:txBody>
          <a:bodyPr anchor="t"/>
          <a:lstStyle>
            <a:lvl1pPr>
              <a:lnSpc>
                <a:spcPct val="90000"/>
              </a:lnSpc>
              <a:spcAft>
                <a:spcPts val="2100"/>
              </a:spcAft>
              <a:defRPr sz="1800" u="sng" cap="all" baseline="0">
                <a:solidFill>
                  <a:schemeClr val="tx1"/>
                </a:solidFill>
              </a:defRPr>
            </a:lvl1pPr>
            <a:lvl2pPr>
              <a:lnSpc>
                <a:spcPct val="90000"/>
              </a:lnSpc>
              <a:defRPr sz="1000" b="1" baseline="0">
                <a:solidFill>
                  <a:schemeClr val="tx1"/>
                </a:solidFill>
              </a:defRPr>
            </a:lvl2pPr>
          </a:lstStyle>
          <a:p>
            <a:pPr lvl="0"/>
            <a:r>
              <a:rPr lang="nl-NL"/>
              <a:t>Tekststijl van het model bewerken</a:t>
            </a:r>
          </a:p>
          <a:p>
            <a:pPr lvl="1"/>
            <a:r>
              <a:rPr lang="nl-NL"/>
              <a:t>Tweede niveau</a:t>
            </a:r>
          </a:p>
        </p:txBody>
      </p:sp>
      <p:sp>
        <p:nvSpPr>
          <p:cNvPr id="8" name="Text Placeholder 7"/>
          <p:cNvSpPr>
            <a:spLocks noGrp="1"/>
          </p:cNvSpPr>
          <p:nvPr userDrawn="1">
            <p:ph type="body" sz="quarter" idx="11"/>
          </p:nvPr>
        </p:nvSpPr>
        <p:spPr>
          <a:xfrm>
            <a:off x="7162621" y="4172328"/>
            <a:ext cx="1563541" cy="411782"/>
          </a:xfrm>
        </p:spPr>
        <p:txBody>
          <a:bodyPr/>
          <a:lstStyle>
            <a:lvl1pPr>
              <a:lnSpc>
                <a:spcPct val="90000"/>
              </a:lnSpc>
              <a:spcAft>
                <a:spcPts val="0"/>
              </a:spcAft>
              <a:defRPr sz="1050" cap="none" baseline="0">
                <a:solidFill>
                  <a:schemeClr val="tx1"/>
                </a:solidFill>
              </a:defRPr>
            </a:lvl1pPr>
          </a:lstStyle>
          <a:p>
            <a:pPr lvl="0"/>
            <a:r>
              <a:rPr lang="nl-NL"/>
              <a:t>Tekststijl van het model bewerken</a:t>
            </a:r>
          </a:p>
        </p:txBody>
      </p:sp>
      <p:grpSp>
        <p:nvGrpSpPr>
          <p:cNvPr id="6" name="Group 5"/>
          <p:cNvGrpSpPr/>
          <p:nvPr userDrawn="1"/>
        </p:nvGrpSpPr>
        <p:grpSpPr>
          <a:xfrm>
            <a:off x="-2398308" y="1131888"/>
            <a:ext cx="2294614" cy="1281331"/>
            <a:chOff x="-2398308" y="3068035"/>
            <a:chExt cx="2294614" cy="1281331"/>
          </a:xfrm>
        </p:grpSpPr>
        <p:sp>
          <p:nvSpPr>
            <p:cNvPr id="7" name="Rectangle 6"/>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9" name="Group 8"/>
            <p:cNvGrpSpPr/>
            <p:nvPr userDrawn="1"/>
          </p:nvGrpSpPr>
          <p:grpSpPr bwMode="gray">
            <a:xfrm>
              <a:off x="-2286426" y="3800734"/>
              <a:ext cx="921387" cy="548632"/>
              <a:chOff x="-1573454" y="1531453"/>
              <a:chExt cx="1335187" cy="795026"/>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2"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0" name="Straight Connector 9"/>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grpSp>
        <p:nvGrpSpPr>
          <p:cNvPr id="13" name="Group 12"/>
          <p:cNvGrpSpPr/>
          <p:nvPr userDrawn="1"/>
        </p:nvGrpSpPr>
        <p:grpSpPr>
          <a:xfrm>
            <a:off x="9235888" y="1472425"/>
            <a:ext cx="2808530" cy="1686500"/>
            <a:chOff x="12263437" y="3542534"/>
            <a:chExt cx="2808530" cy="2248666"/>
          </a:xfrm>
        </p:grpSpPr>
        <p:sp>
          <p:nvSpPr>
            <p:cNvPr id="14" name="Rectangle 13"/>
            <p:cNvSpPr/>
            <p:nvPr userDrawn="1"/>
          </p:nvSpPr>
          <p:spPr bwMode="gray">
            <a:xfrm>
              <a:off x="12263437" y="3542534"/>
              <a:ext cx="1496135" cy="224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rtlCol="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lang="en-US" sz="900" b="1" dirty="0">
                  <a:solidFill>
                    <a:schemeClr val="tx1"/>
                  </a:solidFill>
                  <a:latin typeface="+mj-lt"/>
                </a:rPr>
                <a:t>CROP PICTURE</a:t>
              </a:r>
            </a:p>
            <a:p>
              <a:pPr algn="l"/>
              <a:endParaRPr lang="en-US" sz="750" b="0" dirty="0">
                <a:solidFill>
                  <a:schemeClr val="tx1"/>
                </a:solidFill>
              </a:endParaRPr>
            </a:p>
            <a:p>
              <a:pPr algn="l"/>
              <a:r>
                <a:rPr lang="en-US" sz="700" b="0" dirty="0">
                  <a:solidFill>
                    <a:schemeClr val="tx1"/>
                  </a:solidFill>
                </a:rPr>
                <a:t>Select picture &gt; click</a:t>
              </a:r>
              <a:r>
                <a:rPr lang="en-US" sz="700" b="0" baseline="0" dirty="0">
                  <a:solidFill>
                    <a:schemeClr val="tx1"/>
                  </a:solidFill>
                </a:rPr>
                <a:t> on tab “Picture Tools &gt; Format”</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dirty="0">
                  <a:solidFill>
                    <a:schemeClr val="tx1"/>
                  </a:solidFill>
                </a:rPr>
                <a:t>Click</a:t>
              </a:r>
              <a:r>
                <a:rPr lang="en-US" sz="700" b="0" baseline="0" dirty="0">
                  <a:solidFill>
                    <a:schemeClr val="tx1"/>
                  </a:solidFill>
                </a:rPr>
                <a:t> on the icon above “Crop”</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baseline="0" dirty="0">
                  <a:solidFill>
                    <a:schemeClr val="tx1"/>
                  </a:solidFill>
                </a:rPr>
                <a:t>You will see crop and scale markers on the corners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1" dirty="0">
                  <a:solidFill>
                    <a:schemeClr val="tx1"/>
                  </a:solidFill>
                </a:rPr>
                <a:t>Use the “circular scale icon” to scale your picture within the cropped region.</a:t>
              </a:r>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4278309" y="5118659"/>
              <a:ext cx="352425" cy="352425"/>
            </a:xfrm>
            <a:prstGeom prst="rect">
              <a:avLst/>
            </a:prstGeom>
          </p:spPr>
        </p:pic>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r="14884"/>
            <a:stretch/>
          </p:blipFill>
          <p:spPr bwMode="gray">
            <a:xfrm>
              <a:off x="13860909" y="3702385"/>
              <a:ext cx="1195954" cy="524792"/>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3848717" y="5118660"/>
              <a:ext cx="352425" cy="352425"/>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bwMode="gray">
            <a:xfrm>
              <a:off x="14719542" y="5118660"/>
              <a:ext cx="352425" cy="352425"/>
            </a:xfrm>
            <a:prstGeom prst="rect">
              <a:avLst/>
            </a:prstGeom>
          </p:spPr>
        </p:pic>
        <p:grpSp>
          <p:nvGrpSpPr>
            <p:cNvPr id="19" name="Group 18"/>
            <p:cNvGrpSpPr/>
            <p:nvPr userDrawn="1"/>
          </p:nvGrpSpPr>
          <p:grpSpPr>
            <a:xfrm>
              <a:off x="13855487" y="4239888"/>
              <a:ext cx="511967" cy="758182"/>
              <a:chOff x="13581173" y="4211948"/>
              <a:chExt cx="511967" cy="758182"/>
            </a:xfrm>
          </p:grpSpPr>
          <p:pic>
            <p:nvPicPr>
              <p:cNvPr id="24" name="Picture 23"/>
              <p:cNvPicPr>
                <a:picLocks noChangeAspect="1"/>
              </p:cNvPicPr>
              <p:nvPr userDrawn="1"/>
            </p:nvPicPr>
            <p:blipFill rotWithShape="1">
              <a:blip r:embed="rId7" cstate="email">
                <a:extLst>
                  <a:ext uri="{28A0092B-C50C-407E-A947-70E740481C1C}">
                    <a14:useLocalDpi xmlns:a14="http://schemas.microsoft.com/office/drawing/2010/main"/>
                  </a:ext>
                </a:extLst>
              </a:blip>
              <a:srcRect l="38920" b="13479"/>
              <a:stretch/>
            </p:blipFill>
            <p:spPr bwMode="gray">
              <a:xfrm>
                <a:off x="13581173" y="4211948"/>
                <a:ext cx="511967" cy="758182"/>
              </a:xfrm>
              <a:prstGeom prst="rect">
                <a:avLst/>
              </a:prstGeom>
            </p:spPr>
          </p:pic>
          <p:sp>
            <p:nvSpPr>
              <p:cNvPr id="25" name="Rectangle 24"/>
              <p:cNvSpPr/>
              <p:nvPr userDrawn="1"/>
            </p:nvSpPr>
            <p:spPr bwMode="gray">
              <a:xfrm>
                <a:off x="13610295" y="4319596"/>
                <a:ext cx="393700" cy="368300"/>
              </a:xfrm>
              <a:prstGeom prst="rect">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cxnSp>
          <p:nvCxnSpPr>
            <p:cNvPr id="21" name="Straight Arrow Connector 20"/>
            <p:cNvCxnSpPr/>
            <p:nvPr userDrawn="1"/>
          </p:nvCxnSpPr>
          <p:spPr bwMode="gray">
            <a:xfrm flipV="1">
              <a:off x="14043424"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bwMode="gray">
            <a:xfrm flipV="1">
              <a:off x="14875021"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bwMode="gray">
            <a:xfrm>
              <a:off x="14823501" y="5199364"/>
              <a:ext cx="233362" cy="233363"/>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spTree>
    <p:extLst>
      <p:ext uri="{BB962C8B-B14F-4D97-AF65-F5344CB8AC3E}">
        <p14:creationId xmlns:p14="http://schemas.microsoft.com/office/powerpoint/2010/main" val="223706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0" name="Picture Placeholder 19"/>
          <p:cNvSpPr>
            <a:spLocks noGrp="1"/>
          </p:cNvSpPr>
          <p:nvPr>
            <p:ph type="pic" sz="quarter" idx="12" hasCustomPrompt="1"/>
          </p:nvPr>
        </p:nvSpPr>
        <p:spPr>
          <a:xfrm>
            <a:off x="406400" y="938367"/>
            <a:ext cx="8475663" cy="3940619"/>
          </a:xfrm>
          <a:custGeom>
            <a:avLst/>
            <a:gdLst>
              <a:gd name="connsiteX0" fmla="*/ 0 w 8475663"/>
              <a:gd name="connsiteY0" fmla="*/ 0 h 3940619"/>
              <a:gd name="connsiteX1" fmla="*/ 1236650 w 8475663"/>
              <a:gd name="connsiteY1" fmla="*/ 0 h 3940619"/>
              <a:gd name="connsiteX2" fmla="*/ 1236650 w 8475663"/>
              <a:gd name="connsiteY2" fmla="*/ 150995 h 3940619"/>
              <a:gd name="connsiteX3" fmla="*/ 1474293 w 8475663"/>
              <a:gd name="connsiteY3" fmla="*/ 0 h 3940619"/>
              <a:gd name="connsiteX4" fmla="*/ 8475663 w 8475663"/>
              <a:gd name="connsiteY4" fmla="*/ 0 h 3940619"/>
              <a:gd name="connsiteX5" fmla="*/ 8475663 w 8475663"/>
              <a:gd name="connsiteY5" fmla="*/ 3940619 h 3940619"/>
              <a:gd name="connsiteX6" fmla="*/ 0 w 8475663"/>
              <a:gd name="connsiteY6" fmla="*/ 3940619 h 394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663" h="3940619">
                <a:moveTo>
                  <a:pt x="0" y="0"/>
                </a:moveTo>
                <a:lnTo>
                  <a:pt x="1236650" y="0"/>
                </a:lnTo>
                <a:lnTo>
                  <a:pt x="1236650" y="150995"/>
                </a:lnTo>
                <a:lnTo>
                  <a:pt x="1474293" y="0"/>
                </a:lnTo>
                <a:lnTo>
                  <a:pt x="8475663" y="0"/>
                </a:lnTo>
                <a:lnTo>
                  <a:pt x="8475663" y="3940619"/>
                </a:lnTo>
                <a:lnTo>
                  <a:pt x="0" y="3940619"/>
                </a:lnTo>
                <a:close/>
              </a:path>
            </a:pathLst>
          </a:custGeom>
          <a:solidFill>
            <a:schemeClr val="bg1">
              <a:lumMod val="95000"/>
            </a:schemeClr>
          </a:solidFill>
        </p:spPr>
        <p:txBody>
          <a:bodyPr wrap="square" lIns="360000" rIns="360000" anchor="ctr">
            <a:noAutofit/>
          </a:bodyPr>
          <a:lstStyle>
            <a:lvl1pPr algn="r">
              <a:defRPr baseline="0"/>
            </a:lvl1pPr>
          </a:lstStyle>
          <a:p>
            <a:r>
              <a:rPr lang="en-US" dirty="0"/>
              <a:t>Click on icon left and insert picture</a:t>
            </a:r>
          </a:p>
        </p:txBody>
      </p:sp>
      <p:grpSp>
        <p:nvGrpSpPr>
          <p:cNvPr id="9" name="Group 8"/>
          <p:cNvGrpSpPr/>
          <p:nvPr userDrawn="1"/>
        </p:nvGrpSpPr>
        <p:grpSpPr>
          <a:xfrm>
            <a:off x="9235888" y="1472425"/>
            <a:ext cx="2808530" cy="1686500"/>
            <a:chOff x="12263437" y="3542534"/>
            <a:chExt cx="2808530" cy="2248666"/>
          </a:xfrm>
        </p:grpSpPr>
        <p:sp>
          <p:nvSpPr>
            <p:cNvPr id="10" name="Rectangle 9"/>
            <p:cNvSpPr/>
            <p:nvPr userDrawn="1"/>
          </p:nvSpPr>
          <p:spPr bwMode="gray">
            <a:xfrm>
              <a:off x="12263437" y="3542534"/>
              <a:ext cx="1496135" cy="224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rtlCol="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lang="en-US" sz="900" b="1" dirty="0">
                  <a:solidFill>
                    <a:schemeClr val="tx1"/>
                  </a:solidFill>
                  <a:latin typeface="+mj-lt"/>
                </a:rPr>
                <a:t>CROP PICTURE</a:t>
              </a:r>
            </a:p>
            <a:p>
              <a:pPr algn="l"/>
              <a:endParaRPr lang="en-US" sz="750" b="0" dirty="0">
                <a:solidFill>
                  <a:schemeClr val="tx1"/>
                </a:solidFill>
              </a:endParaRPr>
            </a:p>
            <a:p>
              <a:pPr algn="l"/>
              <a:r>
                <a:rPr lang="en-US" sz="700" b="0" dirty="0">
                  <a:solidFill>
                    <a:schemeClr val="tx1"/>
                  </a:solidFill>
                </a:rPr>
                <a:t>Select picture &gt; click</a:t>
              </a:r>
              <a:r>
                <a:rPr lang="en-US" sz="700" b="0" baseline="0" dirty="0">
                  <a:solidFill>
                    <a:schemeClr val="tx1"/>
                  </a:solidFill>
                </a:rPr>
                <a:t> on tab “Picture Tools &gt; Format”</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dirty="0">
                  <a:solidFill>
                    <a:schemeClr val="tx1"/>
                  </a:solidFill>
                </a:rPr>
                <a:t>Click</a:t>
              </a:r>
              <a:r>
                <a:rPr lang="en-US" sz="700" b="0" baseline="0" dirty="0">
                  <a:solidFill>
                    <a:schemeClr val="tx1"/>
                  </a:solidFill>
                </a:rPr>
                <a:t> on the icon above “Crop”</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baseline="0" dirty="0">
                  <a:solidFill>
                    <a:schemeClr val="tx1"/>
                  </a:solidFill>
                </a:rPr>
                <a:t>You will see crop and scale markers on the corners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1" dirty="0">
                  <a:solidFill>
                    <a:schemeClr val="tx1"/>
                  </a:solidFill>
                </a:rPr>
                <a:t>Use the “circular scale icon” to scale your picture within the cropped region.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4278309" y="5118659"/>
              <a:ext cx="352425" cy="352425"/>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14884"/>
            <a:stretch/>
          </p:blipFill>
          <p:spPr bwMode="gray">
            <a:xfrm>
              <a:off x="13860909" y="3702385"/>
              <a:ext cx="1195954" cy="52479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gray">
            <a:xfrm>
              <a:off x="13848717" y="5118660"/>
              <a:ext cx="352425" cy="352425"/>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4719542" y="5118660"/>
              <a:ext cx="352425" cy="352425"/>
            </a:xfrm>
            <a:prstGeom prst="rect">
              <a:avLst/>
            </a:prstGeom>
          </p:spPr>
        </p:pic>
        <p:grpSp>
          <p:nvGrpSpPr>
            <p:cNvPr id="15" name="Group 14"/>
            <p:cNvGrpSpPr/>
            <p:nvPr userDrawn="1"/>
          </p:nvGrpSpPr>
          <p:grpSpPr>
            <a:xfrm>
              <a:off x="13855487" y="4239888"/>
              <a:ext cx="511967" cy="758182"/>
              <a:chOff x="13581173" y="4211948"/>
              <a:chExt cx="511967" cy="758182"/>
            </a:xfrm>
          </p:grpSpPr>
          <p:pic>
            <p:nvPicPr>
              <p:cNvPr id="19" name="Picture 18"/>
              <p:cNvPicPr>
                <a:picLocks noChangeAspect="1"/>
              </p:cNvPicPr>
              <p:nvPr userDrawn="1"/>
            </p:nvPicPr>
            <p:blipFill rotWithShape="1">
              <a:blip r:embed="rId6" cstate="email">
                <a:extLst>
                  <a:ext uri="{28A0092B-C50C-407E-A947-70E740481C1C}">
                    <a14:useLocalDpi xmlns:a14="http://schemas.microsoft.com/office/drawing/2010/main"/>
                  </a:ext>
                </a:extLst>
              </a:blip>
              <a:srcRect l="38920" b="13479"/>
              <a:stretch/>
            </p:blipFill>
            <p:spPr bwMode="gray">
              <a:xfrm>
                <a:off x="13581173" y="4211948"/>
                <a:ext cx="511967" cy="758182"/>
              </a:xfrm>
              <a:prstGeom prst="rect">
                <a:avLst/>
              </a:prstGeom>
            </p:spPr>
          </p:pic>
          <p:sp>
            <p:nvSpPr>
              <p:cNvPr id="21" name="Rectangle 20"/>
              <p:cNvSpPr/>
              <p:nvPr userDrawn="1"/>
            </p:nvSpPr>
            <p:spPr bwMode="gray">
              <a:xfrm>
                <a:off x="13610295" y="4319596"/>
                <a:ext cx="393700" cy="368300"/>
              </a:xfrm>
              <a:prstGeom prst="rect">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cxnSp>
          <p:nvCxnSpPr>
            <p:cNvPr id="16" name="Straight Arrow Connector 15"/>
            <p:cNvCxnSpPr/>
            <p:nvPr userDrawn="1"/>
          </p:nvCxnSpPr>
          <p:spPr bwMode="gray">
            <a:xfrm flipV="1">
              <a:off x="14043424"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bwMode="gray">
            <a:xfrm flipV="1">
              <a:off x="14875021"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bwMode="gray">
            <a:xfrm>
              <a:off x="14823501" y="5199364"/>
              <a:ext cx="233362" cy="233363"/>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Layout White">
    <p:spTree>
      <p:nvGrpSpPr>
        <p:cNvPr id="1" name=""/>
        <p:cNvGrpSpPr/>
        <p:nvPr/>
      </p:nvGrpSpPr>
      <p:grpSpPr>
        <a:xfrm>
          <a:off x="0" y="0"/>
          <a:ext cx="0" cy="0"/>
          <a:chOff x="0" y="0"/>
          <a:chExt cx="0" cy="0"/>
        </a:xfrm>
      </p:grpSpPr>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Layout Grey">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Layout Red">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0494" y="43288"/>
            <a:ext cx="8733506" cy="5100212"/>
          </a:xfrm>
          <a:prstGeom prst="rect">
            <a:avLst/>
          </a:prstGeom>
        </p:spPr>
      </p:pic>
      <p:sp>
        <p:nvSpPr>
          <p:cNvPr id="2" name="Title 1"/>
          <p:cNvSpPr>
            <a:spLocks noGrp="1"/>
          </p:cNvSpPr>
          <p:nvPr>
            <p:ph type="ctrTitle"/>
          </p:nvPr>
        </p:nvSpPr>
        <p:spPr>
          <a:xfrm>
            <a:off x="5600700" y="1403971"/>
            <a:ext cx="3111500" cy="2131796"/>
          </a:xfrm>
        </p:spPr>
        <p:txBody>
          <a:bodyPr anchor="b"/>
          <a:lstStyle>
            <a:lvl1pPr algn="l">
              <a:lnSpc>
                <a:spcPct val="90000"/>
              </a:lnSpc>
              <a:defRPr sz="3000">
                <a:solidFill>
                  <a:schemeClr val="bg1"/>
                </a:solidFill>
              </a:defRPr>
            </a:lvl1pPr>
          </a:lstStyle>
          <a:p>
            <a:r>
              <a:rPr lang="nl-NL"/>
              <a:t>Klik om de stijl te bewerken</a:t>
            </a:r>
            <a:endParaRPr lang="en-US" dirty="0"/>
          </a:p>
        </p:txBody>
      </p:sp>
      <p:sp>
        <p:nvSpPr>
          <p:cNvPr id="3" name="Subtitle 2"/>
          <p:cNvSpPr>
            <a:spLocks noGrp="1"/>
          </p:cNvSpPr>
          <p:nvPr>
            <p:ph type="subTitle" idx="1"/>
          </p:nvPr>
        </p:nvSpPr>
        <p:spPr>
          <a:xfrm>
            <a:off x="5597950" y="3637395"/>
            <a:ext cx="3114249" cy="271030"/>
          </a:xfrm>
        </p:spPr>
        <p:txBody>
          <a:bodyPr/>
          <a:lstStyle>
            <a:lvl1pPr marL="0" indent="0" algn="l">
              <a:buNone/>
              <a:defRPr sz="75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grpSp>
        <p:nvGrpSpPr>
          <p:cNvPr id="14" name="Group 13"/>
          <p:cNvGrpSpPr/>
          <p:nvPr userDrawn="1"/>
        </p:nvGrpSpPr>
        <p:grpSpPr>
          <a:xfrm>
            <a:off x="185914" y="204608"/>
            <a:ext cx="2725696" cy="927279"/>
            <a:chOff x="173802" y="204608"/>
            <a:chExt cx="2725696" cy="927279"/>
          </a:xfrm>
        </p:grpSpPr>
        <p:sp>
          <p:nvSpPr>
            <p:cNvPr id="13" name="Right Triangle 12"/>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grpSp>
        <p:nvGrpSpPr>
          <p:cNvPr id="10" name="Group 9"/>
          <p:cNvGrpSpPr/>
          <p:nvPr userDrawn="1"/>
        </p:nvGrpSpPr>
        <p:grpSpPr>
          <a:xfrm>
            <a:off x="-2377155" y="1445161"/>
            <a:ext cx="2273471" cy="2090606"/>
            <a:chOff x="-460208" y="424945"/>
            <a:chExt cx="377657" cy="2090606"/>
          </a:xfrm>
        </p:grpSpPr>
        <p:cxnSp>
          <p:nvCxnSpPr>
            <p:cNvPr id="11" name="Straight Connector 10"/>
            <p:cNvCxnSpPr/>
            <p:nvPr userDrawn="1"/>
          </p:nvCxnSpPr>
          <p:spPr bwMode="gray">
            <a:xfrm flipH="1">
              <a:off x="-460208" y="2515551"/>
              <a:ext cx="377657" cy="0"/>
            </a:xfrm>
            <a:prstGeom prst="line">
              <a:avLst/>
            </a:prstGeom>
            <a:noFill/>
            <a:ln w="6350" cap="flat" cmpd="sng" algn="ctr">
              <a:solidFill>
                <a:srgbClr val="FF0000"/>
              </a:solidFill>
              <a:prstDash val="dash"/>
              <a:miter lim="800000"/>
            </a:ln>
            <a:effectLst/>
          </p:spPr>
        </p:cxnSp>
        <p:cxnSp>
          <p:nvCxnSpPr>
            <p:cNvPr id="12" name="Straight Connector 11"/>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15" name="Rectangle 104"/>
          <p:cNvSpPr>
            <a:spLocks noChangeArrowheads="1"/>
          </p:cNvSpPr>
          <p:nvPr userDrawn="1"/>
        </p:nvSpPr>
        <p:spPr bwMode="gray">
          <a:xfrm flipH="1">
            <a:off x="-2377157" y="1445161"/>
            <a:ext cx="2273468" cy="2090606"/>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TITLE HERE</a:t>
            </a:r>
          </a:p>
        </p:txBody>
      </p:sp>
      <p:sp>
        <p:nvSpPr>
          <p:cNvPr id="16" name="Rectangle 104"/>
          <p:cNvSpPr>
            <a:spLocks noChangeArrowheads="1"/>
          </p:cNvSpPr>
          <p:nvPr userDrawn="1"/>
        </p:nvSpPr>
        <p:spPr bwMode="gray">
          <a:xfrm flipH="1">
            <a:off x="-2377162" y="3643996"/>
            <a:ext cx="2273468" cy="271952"/>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SUBTITLE HERE</a:t>
            </a:r>
          </a:p>
        </p:txBody>
      </p:sp>
      <p:grpSp>
        <p:nvGrpSpPr>
          <p:cNvPr id="17" name="Group 16"/>
          <p:cNvGrpSpPr/>
          <p:nvPr userDrawn="1"/>
        </p:nvGrpSpPr>
        <p:grpSpPr>
          <a:xfrm>
            <a:off x="-2377160" y="3637395"/>
            <a:ext cx="2273471" cy="278553"/>
            <a:chOff x="-460208" y="424945"/>
            <a:chExt cx="377657" cy="278553"/>
          </a:xfrm>
        </p:grpSpPr>
        <p:cxnSp>
          <p:nvCxnSpPr>
            <p:cNvPr id="18" name="Straight Connector 17"/>
            <p:cNvCxnSpPr/>
            <p:nvPr userDrawn="1"/>
          </p:nvCxnSpPr>
          <p:spPr bwMode="gray">
            <a:xfrm flipH="1">
              <a:off x="-460208" y="703498"/>
              <a:ext cx="377657" cy="0"/>
            </a:xfrm>
            <a:prstGeom prst="line">
              <a:avLst/>
            </a:prstGeom>
            <a:noFill/>
            <a:ln w="6350" cap="flat" cmpd="sng" algn="ctr">
              <a:solidFill>
                <a:srgbClr val="FF0000"/>
              </a:solidFill>
              <a:prstDash val="dash"/>
              <a:miter lim="800000"/>
            </a:ln>
            <a:effectLst/>
          </p:spPr>
        </p:cxnSp>
        <p:cxnSp>
          <p:nvCxnSpPr>
            <p:cNvPr id="19" name="Straight Connector 18"/>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grpSp>
        <p:nvGrpSpPr>
          <p:cNvPr id="20" name="Group 19"/>
          <p:cNvGrpSpPr/>
          <p:nvPr userDrawn="1"/>
        </p:nvGrpSpPr>
        <p:grpSpPr>
          <a:xfrm>
            <a:off x="-2377160" y="3985855"/>
            <a:ext cx="2273471" cy="139277"/>
            <a:chOff x="-460208" y="424945"/>
            <a:chExt cx="377657" cy="139277"/>
          </a:xfrm>
        </p:grpSpPr>
        <p:cxnSp>
          <p:nvCxnSpPr>
            <p:cNvPr id="21" name="Straight Connector 20"/>
            <p:cNvCxnSpPr/>
            <p:nvPr userDrawn="1"/>
          </p:nvCxnSpPr>
          <p:spPr bwMode="gray">
            <a:xfrm flipH="1">
              <a:off x="-460208" y="564222"/>
              <a:ext cx="377657" cy="0"/>
            </a:xfrm>
            <a:prstGeom prst="line">
              <a:avLst/>
            </a:prstGeom>
            <a:noFill/>
            <a:ln w="6350" cap="flat" cmpd="sng" algn="ctr">
              <a:solidFill>
                <a:srgbClr val="FF0000"/>
              </a:solidFill>
              <a:prstDash val="dash"/>
              <a:miter lim="800000"/>
            </a:ln>
            <a:effectLst/>
          </p:spPr>
        </p:cxnSp>
        <p:cxnSp>
          <p:nvCxnSpPr>
            <p:cNvPr id="22" name="Straight Connector 21"/>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23" name="Rectangle 104"/>
          <p:cNvSpPr>
            <a:spLocks noChangeArrowheads="1"/>
          </p:cNvSpPr>
          <p:nvPr userDrawn="1"/>
        </p:nvSpPr>
        <p:spPr bwMode="gray">
          <a:xfrm flipH="1">
            <a:off x="-2377162" y="3992457"/>
            <a:ext cx="2273468" cy="132675"/>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600" b="1" i="0" u="none" strike="noStrike" kern="0" cap="none" spc="0" normalizeH="0" baseline="0" noProof="0" dirty="0">
                <a:ln>
                  <a:noFill/>
                </a:ln>
                <a:solidFill>
                  <a:schemeClr val="tx1"/>
                </a:solidFill>
                <a:effectLst/>
                <a:uLnTx/>
                <a:uFillTx/>
                <a:latin typeface="+mj-lt"/>
              </a:rPr>
              <a:t>INSERT LOCATION /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ayout Red text block left">
    <p:spTree>
      <p:nvGrpSpPr>
        <p:cNvPr id="1" name=""/>
        <p:cNvGrpSpPr/>
        <p:nvPr/>
      </p:nvGrpSpPr>
      <p:grpSpPr>
        <a:xfrm>
          <a:off x="0" y="0"/>
          <a:ext cx="0" cy="0"/>
          <a:chOff x="0" y="0"/>
          <a:chExt cx="0" cy="0"/>
        </a:xfrm>
      </p:grpSpPr>
      <p:sp>
        <p:nvSpPr>
          <p:cNvPr id="3" name="Rectangle 2"/>
          <p:cNvSpPr/>
          <p:nvPr userDrawn="1"/>
        </p:nvSpPr>
        <p:spPr>
          <a:xfrm>
            <a:off x="406400" y="938367"/>
            <a:ext cx="8475663"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8" name="Text Placeholder 4"/>
          <p:cNvSpPr>
            <a:spLocks noGrp="1"/>
          </p:cNvSpPr>
          <p:nvPr>
            <p:ph type="body" sz="quarter" idx="10"/>
          </p:nvPr>
        </p:nvSpPr>
        <p:spPr>
          <a:xfrm>
            <a:off x="719138" y="1131887"/>
            <a:ext cx="2453682" cy="3376613"/>
          </a:xfrm>
        </p:spPr>
        <p:txBody>
          <a:bodyPr anchor="b"/>
          <a:lstStyle>
            <a:lvl1pPr>
              <a:lnSpc>
                <a:spcPct val="90000"/>
              </a:lnSpc>
              <a:spcAft>
                <a:spcPts val="2100"/>
              </a:spcAft>
              <a:defRPr sz="2800" u="sng" cap="all" baseline="0">
                <a:solidFill>
                  <a:schemeClr val="bg1"/>
                </a:solidFill>
              </a:defRPr>
            </a:lvl1pPr>
            <a:lvl2pPr>
              <a:lnSpc>
                <a:spcPct val="90000"/>
              </a:lnSpc>
              <a:defRPr sz="900" b="1" cap="all" baseline="0">
                <a:solidFill>
                  <a:schemeClr val="bg1"/>
                </a:solidFill>
              </a:defRPr>
            </a:lvl2pPr>
          </a:lstStyle>
          <a:p>
            <a:pPr lvl="0"/>
            <a:r>
              <a:rPr lang="nl-NL"/>
              <a:t>Tekststijl van het model bewerken</a:t>
            </a:r>
          </a:p>
          <a:p>
            <a:pPr lvl="1"/>
            <a:r>
              <a:rPr lang="nl-NL"/>
              <a:t>Tweede niveau</a:t>
            </a:r>
          </a:p>
        </p:txBody>
      </p:sp>
      <p:grpSp>
        <p:nvGrpSpPr>
          <p:cNvPr id="22" name="Group 21"/>
          <p:cNvGrpSpPr/>
          <p:nvPr userDrawn="1"/>
        </p:nvGrpSpPr>
        <p:grpSpPr>
          <a:xfrm>
            <a:off x="-2398308" y="1131888"/>
            <a:ext cx="2294614" cy="1281331"/>
            <a:chOff x="-2398308" y="3068035"/>
            <a:chExt cx="2294614" cy="1281331"/>
          </a:xfrm>
        </p:grpSpPr>
        <p:sp>
          <p:nvSpPr>
            <p:cNvPr id="23" name="Rectangle 22"/>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24" name="Group 23"/>
            <p:cNvGrpSpPr/>
            <p:nvPr userDrawn="1"/>
          </p:nvGrpSpPr>
          <p:grpSpPr bwMode="gray">
            <a:xfrm>
              <a:off x="-2286426" y="3800734"/>
              <a:ext cx="921387" cy="548632"/>
              <a:chOff x="-1573454" y="1531453"/>
              <a:chExt cx="1335187" cy="795026"/>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7"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25" name="Straight Connector 24"/>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14008" y="938368"/>
            <a:ext cx="2568055" cy="3954266"/>
          </a:xfrm>
          <a:prstGeom prst="rect">
            <a:avLst/>
          </a:prstGeom>
        </p:spPr>
      </p:pic>
      <p:sp>
        <p:nvSpPr>
          <p:cNvPr id="3" name="Rectangle 2"/>
          <p:cNvSpPr/>
          <p:nvPr userDrawn="1"/>
        </p:nvSpPr>
        <p:spPr>
          <a:xfrm>
            <a:off x="406400" y="938367"/>
            <a:ext cx="5916024"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18" name="Text Placeholder 17"/>
          <p:cNvSpPr>
            <a:spLocks noGrp="1"/>
          </p:cNvSpPr>
          <p:nvPr>
            <p:ph type="body" sz="quarter" idx="10" hasCustomPrompt="1"/>
          </p:nvPr>
        </p:nvSpPr>
        <p:spPr>
          <a:xfrm>
            <a:off x="1110343" y="2070254"/>
            <a:ext cx="4941728" cy="1290919"/>
          </a:xfrm>
        </p:spPr>
        <p:txBody>
          <a:bodyPr anchor="b"/>
          <a:lstStyle>
            <a:lvl1pPr>
              <a:lnSpc>
                <a:spcPct val="85000"/>
              </a:lnSpc>
              <a:spcAft>
                <a:spcPts val="0"/>
              </a:spcAft>
              <a:defRPr sz="2400" cap="all" baseline="0">
                <a:solidFill>
                  <a:schemeClr val="bg1"/>
                </a:solidFill>
              </a:defRPr>
            </a:lvl1pPr>
          </a:lstStyle>
          <a:p>
            <a:pPr lvl="0"/>
            <a:r>
              <a:rPr lang="en-US" dirty="0"/>
              <a:t>“Click to edit Master text styles”.</a:t>
            </a:r>
          </a:p>
        </p:txBody>
      </p:sp>
      <p:sp>
        <p:nvSpPr>
          <p:cNvPr id="19" name="Text Placeholder 17"/>
          <p:cNvSpPr>
            <a:spLocks noGrp="1"/>
          </p:cNvSpPr>
          <p:nvPr>
            <p:ph type="body" sz="quarter" idx="11" hasCustomPrompt="1"/>
          </p:nvPr>
        </p:nvSpPr>
        <p:spPr>
          <a:xfrm>
            <a:off x="2289174" y="3432381"/>
            <a:ext cx="3152007" cy="335751"/>
          </a:xfrm>
        </p:spPr>
        <p:txBody>
          <a:bodyPr anchor="t"/>
          <a:lstStyle>
            <a:lvl1pPr algn="r">
              <a:lnSpc>
                <a:spcPct val="85000"/>
              </a:lnSpc>
              <a:defRPr sz="2400" b="0" i="1" cap="none" baseline="0">
                <a:solidFill>
                  <a:schemeClr val="bg1"/>
                </a:solidFill>
                <a:latin typeface="Garamond" charset="0"/>
                <a:ea typeface="Garamond" charset="0"/>
                <a:cs typeface="Garamond" charset="0"/>
              </a:defRPr>
            </a:lvl1pPr>
          </a:lstStyle>
          <a:p>
            <a:pPr lvl="0"/>
            <a:r>
              <a:rPr lang="en-US" dirty="0"/>
              <a:t>- Name</a:t>
            </a:r>
          </a:p>
        </p:txBody>
      </p:sp>
      <p:grpSp>
        <p:nvGrpSpPr>
          <p:cNvPr id="27" name="Group 26"/>
          <p:cNvGrpSpPr/>
          <p:nvPr userDrawn="1"/>
        </p:nvGrpSpPr>
        <p:grpSpPr>
          <a:xfrm>
            <a:off x="-2377155" y="2070253"/>
            <a:ext cx="2273471" cy="1292655"/>
            <a:chOff x="-460208" y="1050037"/>
            <a:chExt cx="377657" cy="1292655"/>
          </a:xfrm>
        </p:grpSpPr>
        <p:cxnSp>
          <p:nvCxnSpPr>
            <p:cNvPr id="28" name="Straight Connector 27"/>
            <p:cNvCxnSpPr/>
            <p:nvPr userDrawn="1"/>
          </p:nvCxnSpPr>
          <p:spPr bwMode="gray">
            <a:xfrm flipH="1">
              <a:off x="-460208" y="2342692"/>
              <a:ext cx="377657" cy="0"/>
            </a:xfrm>
            <a:prstGeom prst="line">
              <a:avLst/>
            </a:prstGeom>
            <a:noFill/>
            <a:ln w="6350" cap="flat" cmpd="sng" algn="ctr">
              <a:solidFill>
                <a:srgbClr val="FF0000"/>
              </a:solidFill>
              <a:prstDash val="dash"/>
              <a:miter lim="800000"/>
            </a:ln>
            <a:effectLst/>
          </p:spPr>
        </p:cxnSp>
        <p:cxnSp>
          <p:nvCxnSpPr>
            <p:cNvPr id="29" name="Straight Connector 28"/>
            <p:cNvCxnSpPr/>
            <p:nvPr userDrawn="1"/>
          </p:nvCxnSpPr>
          <p:spPr bwMode="gray">
            <a:xfrm flipH="1">
              <a:off x="-460208" y="1050037"/>
              <a:ext cx="377657" cy="0"/>
            </a:xfrm>
            <a:prstGeom prst="line">
              <a:avLst/>
            </a:prstGeom>
            <a:noFill/>
            <a:ln w="6350" cap="flat" cmpd="sng" algn="ctr">
              <a:solidFill>
                <a:srgbClr val="FF0000"/>
              </a:solidFill>
              <a:prstDash val="dash"/>
              <a:miter lim="800000"/>
            </a:ln>
            <a:effectLst/>
          </p:spPr>
        </p:cxnSp>
      </p:grpSp>
      <p:sp>
        <p:nvSpPr>
          <p:cNvPr id="30" name="Rectangle 104"/>
          <p:cNvSpPr>
            <a:spLocks noChangeArrowheads="1"/>
          </p:cNvSpPr>
          <p:nvPr userDrawn="1"/>
        </p:nvSpPr>
        <p:spPr bwMode="gray">
          <a:xfrm flipH="1">
            <a:off x="-2377157" y="2070254"/>
            <a:ext cx="2273468" cy="1292654"/>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TITLE HERE</a:t>
            </a:r>
          </a:p>
        </p:txBody>
      </p:sp>
      <p:sp>
        <p:nvSpPr>
          <p:cNvPr id="31" name="Rectangle 104"/>
          <p:cNvSpPr>
            <a:spLocks noChangeArrowheads="1"/>
          </p:cNvSpPr>
          <p:nvPr userDrawn="1"/>
        </p:nvSpPr>
        <p:spPr bwMode="gray">
          <a:xfrm flipH="1">
            <a:off x="-2377162" y="3447220"/>
            <a:ext cx="2273468" cy="271952"/>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NAME HERE</a:t>
            </a:r>
          </a:p>
        </p:txBody>
      </p:sp>
      <p:grpSp>
        <p:nvGrpSpPr>
          <p:cNvPr id="32" name="Group 31"/>
          <p:cNvGrpSpPr/>
          <p:nvPr userDrawn="1"/>
        </p:nvGrpSpPr>
        <p:grpSpPr>
          <a:xfrm>
            <a:off x="-2377160" y="3432381"/>
            <a:ext cx="2273471" cy="278553"/>
            <a:chOff x="-460208" y="424945"/>
            <a:chExt cx="377657" cy="278553"/>
          </a:xfrm>
        </p:grpSpPr>
        <p:cxnSp>
          <p:nvCxnSpPr>
            <p:cNvPr id="33" name="Straight Connector 32"/>
            <p:cNvCxnSpPr/>
            <p:nvPr userDrawn="1"/>
          </p:nvCxnSpPr>
          <p:spPr bwMode="gray">
            <a:xfrm flipH="1">
              <a:off x="-460208" y="703498"/>
              <a:ext cx="377657" cy="0"/>
            </a:xfrm>
            <a:prstGeom prst="line">
              <a:avLst/>
            </a:prstGeom>
            <a:noFill/>
            <a:ln w="6350" cap="flat" cmpd="sng" algn="ctr">
              <a:solidFill>
                <a:srgbClr val="FF0000"/>
              </a:solidFill>
              <a:prstDash val="dash"/>
              <a:miter lim="800000"/>
            </a:ln>
            <a:effectLst/>
          </p:spPr>
        </p:cxnSp>
        <p:cxnSp>
          <p:nvCxnSpPr>
            <p:cNvPr id="34" name="Straight Connector 33"/>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20" name="Freeform 443"/>
          <p:cNvSpPr>
            <a:spLocks/>
          </p:cNvSpPr>
          <p:nvPr userDrawn="1"/>
        </p:nvSpPr>
        <p:spPr bwMode="auto">
          <a:xfrm>
            <a:off x="763156" y="2644291"/>
            <a:ext cx="1346495" cy="1371429"/>
          </a:xfrm>
          <a:custGeom>
            <a:avLst/>
            <a:gdLst>
              <a:gd name="T0" fmla="*/ 231 w 407"/>
              <a:gd name="T1" fmla="*/ 431 h 431"/>
              <a:gd name="T2" fmla="*/ 231 w 407"/>
              <a:gd name="T3" fmla="*/ 431 h 431"/>
              <a:gd name="T4" fmla="*/ 231 w 407"/>
              <a:gd name="T5" fmla="*/ 319 h 431"/>
              <a:gd name="T6" fmla="*/ 226 w 407"/>
              <a:gd name="T7" fmla="*/ 315 h 431"/>
              <a:gd name="T8" fmla="*/ 20 w 407"/>
              <a:gd name="T9" fmla="*/ 315 h 431"/>
              <a:gd name="T10" fmla="*/ 0 w 407"/>
              <a:gd name="T11" fmla="*/ 294 h 431"/>
              <a:gd name="T12" fmla="*/ 0 w 407"/>
              <a:gd name="T13" fmla="*/ 0 h 431"/>
              <a:gd name="T14" fmla="*/ 16 w 407"/>
              <a:gd name="T15" fmla="*/ 0 h 431"/>
              <a:gd name="T16" fmla="*/ 16 w 407"/>
              <a:gd name="T17" fmla="*/ 294 h 431"/>
              <a:gd name="T18" fmla="*/ 20 w 407"/>
              <a:gd name="T19" fmla="*/ 298 h 431"/>
              <a:gd name="T20" fmla="*/ 226 w 407"/>
              <a:gd name="T21" fmla="*/ 298 h 431"/>
              <a:gd name="T22" fmla="*/ 247 w 407"/>
              <a:gd name="T23" fmla="*/ 319 h 431"/>
              <a:gd name="T24" fmla="*/ 247 w 407"/>
              <a:gd name="T25" fmla="*/ 400 h 431"/>
              <a:gd name="T26" fmla="*/ 398 w 407"/>
              <a:gd name="T27" fmla="*/ 299 h 431"/>
              <a:gd name="T28" fmla="*/ 407 w 407"/>
              <a:gd name="T29" fmla="*/ 313 h 431"/>
              <a:gd name="T30" fmla="*/ 231 w 407"/>
              <a:gd name="T3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431">
                <a:moveTo>
                  <a:pt x="231" y="431"/>
                </a:moveTo>
                <a:lnTo>
                  <a:pt x="231" y="431"/>
                </a:lnTo>
                <a:lnTo>
                  <a:pt x="231" y="319"/>
                </a:lnTo>
                <a:cubicBezTo>
                  <a:pt x="231" y="317"/>
                  <a:pt x="229" y="315"/>
                  <a:pt x="226" y="315"/>
                </a:cubicBezTo>
                <a:lnTo>
                  <a:pt x="20" y="315"/>
                </a:lnTo>
                <a:cubicBezTo>
                  <a:pt x="9" y="315"/>
                  <a:pt x="0" y="305"/>
                  <a:pt x="0" y="294"/>
                </a:cubicBezTo>
                <a:lnTo>
                  <a:pt x="0" y="0"/>
                </a:lnTo>
                <a:lnTo>
                  <a:pt x="16" y="0"/>
                </a:lnTo>
                <a:lnTo>
                  <a:pt x="16" y="294"/>
                </a:lnTo>
                <a:cubicBezTo>
                  <a:pt x="16" y="296"/>
                  <a:pt x="18" y="298"/>
                  <a:pt x="20" y="298"/>
                </a:cubicBezTo>
                <a:lnTo>
                  <a:pt x="226" y="298"/>
                </a:lnTo>
                <a:cubicBezTo>
                  <a:pt x="238" y="298"/>
                  <a:pt x="247" y="307"/>
                  <a:pt x="247" y="319"/>
                </a:cubicBezTo>
                <a:lnTo>
                  <a:pt x="247" y="400"/>
                </a:lnTo>
                <a:lnTo>
                  <a:pt x="398" y="299"/>
                </a:lnTo>
                <a:lnTo>
                  <a:pt x="407" y="313"/>
                </a:lnTo>
                <a:lnTo>
                  <a:pt x="231" y="43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3" name="Rectangle 2"/>
          <p:cNvSpPr/>
          <p:nvPr userDrawn="1"/>
        </p:nvSpPr>
        <p:spPr>
          <a:xfrm>
            <a:off x="406400" y="938367"/>
            <a:ext cx="5916024" cy="3940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18" name="Text Placeholder 17"/>
          <p:cNvSpPr>
            <a:spLocks noGrp="1"/>
          </p:cNvSpPr>
          <p:nvPr>
            <p:ph type="body" sz="quarter" idx="10" hasCustomPrompt="1"/>
          </p:nvPr>
        </p:nvSpPr>
        <p:spPr>
          <a:xfrm>
            <a:off x="1110343" y="2070254"/>
            <a:ext cx="4941728" cy="1290919"/>
          </a:xfrm>
        </p:spPr>
        <p:txBody>
          <a:bodyPr anchor="b"/>
          <a:lstStyle>
            <a:lvl1pPr>
              <a:lnSpc>
                <a:spcPct val="85000"/>
              </a:lnSpc>
              <a:spcAft>
                <a:spcPts val="0"/>
              </a:spcAft>
              <a:defRPr sz="2400" cap="all" baseline="0">
                <a:solidFill>
                  <a:schemeClr val="bg1"/>
                </a:solidFill>
              </a:defRPr>
            </a:lvl1pPr>
          </a:lstStyle>
          <a:p>
            <a:pPr lvl="0"/>
            <a:r>
              <a:rPr lang="en-US" dirty="0"/>
              <a:t>“Click to edit Master text styles”.</a:t>
            </a:r>
          </a:p>
        </p:txBody>
      </p:sp>
      <p:sp>
        <p:nvSpPr>
          <p:cNvPr id="19" name="Text Placeholder 17"/>
          <p:cNvSpPr>
            <a:spLocks noGrp="1"/>
          </p:cNvSpPr>
          <p:nvPr>
            <p:ph type="body" sz="quarter" idx="11" hasCustomPrompt="1"/>
          </p:nvPr>
        </p:nvSpPr>
        <p:spPr>
          <a:xfrm>
            <a:off x="2289174" y="3432381"/>
            <a:ext cx="3152007" cy="335751"/>
          </a:xfrm>
        </p:spPr>
        <p:txBody>
          <a:bodyPr anchor="t"/>
          <a:lstStyle>
            <a:lvl1pPr algn="r">
              <a:lnSpc>
                <a:spcPct val="85000"/>
              </a:lnSpc>
              <a:defRPr sz="2400" b="0" i="1" cap="none" baseline="0">
                <a:solidFill>
                  <a:schemeClr val="bg1"/>
                </a:solidFill>
                <a:latin typeface="Garamond" charset="0"/>
                <a:ea typeface="Garamond" charset="0"/>
                <a:cs typeface="Garamond" charset="0"/>
              </a:defRPr>
            </a:lvl1pPr>
          </a:lstStyle>
          <a:p>
            <a:pPr lvl="0"/>
            <a:r>
              <a:rPr lang="en-US" dirty="0"/>
              <a:t>- Name</a:t>
            </a:r>
          </a:p>
        </p:txBody>
      </p:sp>
      <p:sp>
        <p:nvSpPr>
          <p:cNvPr id="16" name="Picture Placeholder 15"/>
          <p:cNvSpPr>
            <a:spLocks noGrp="1"/>
          </p:cNvSpPr>
          <p:nvPr>
            <p:ph type="pic" sz="quarter" idx="12" hasCustomPrompt="1"/>
          </p:nvPr>
        </p:nvSpPr>
        <p:spPr>
          <a:xfrm>
            <a:off x="6322424" y="938367"/>
            <a:ext cx="2559639" cy="3940619"/>
          </a:xfrm>
          <a:custGeom>
            <a:avLst/>
            <a:gdLst>
              <a:gd name="connsiteX0" fmla="*/ 0 w 2559639"/>
              <a:gd name="connsiteY0" fmla="*/ 0 h 3940619"/>
              <a:gd name="connsiteX1" fmla="*/ 2559639 w 2559639"/>
              <a:gd name="connsiteY1" fmla="*/ 0 h 3940619"/>
              <a:gd name="connsiteX2" fmla="*/ 2559639 w 2559639"/>
              <a:gd name="connsiteY2" fmla="*/ 3940619 h 3940619"/>
              <a:gd name="connsiteX3" fmla="*/ 0 w 2559639"/>
              <a:gd name="connsiteY3" fmla="*/ 3940619 h 3940619"/>
            </a:gdLst>
            <a:ahLst/>
            <a:cxnLst>
              <a:cxn ang="0">
                <a:pos x="connsiteX0" y="connsiteY0"/>
              </a:cxn>
              <a:cxn ang="0">
                <a:pos x="connsiteX1" y="connsiteY1"/>
              </a:cxn>
              <a:cxn ang="0">
                <a:pos x="connsiteX2" y="connsiteY2"/>
              </a:cxn>
              <a:cxn ang="0">
                <a:pos x="connsiteX3" y="connsiteY3"/>
              </a:cxn>
            </a:cxnLst>
            <a:rect l="l" t="t" r="r" b="b"/>
            <a:pathLst>
              <a:path w="2559639" h="3940619">
                <a:moveTo>
                  <a:pt x="0" y="0"/>
                </a:moveTo>
                <a:lnTo>
                  <a:pt x="2559639" y="0"/>
                </a:lnTo>
                <a:lnTo>
                  <a:pt x="2559639" y="3940619"/>
                </a:lnTo>
                <a:lnTo>
                  <a:pt x="0" y="3940619"/>
                </a:lnTo>
                <a:close/>
              </a:path>
            </a:pathLst>
          </a:custGeom>
          <a:solidFill>
            <a:schemeClr val="bg1">
              <a:lumMod val="95000"/>
            </a:schemeClr>
          </a:solidFill>
          <a:ln>
            <a:noFill/>
          </a:ln>
        </p:spPr>
        <p:txBody>
          <a:bodyPr wrap="square" lIns="1188000" rIns="360000" anchor="ctr">
            <a:noAutofit/>
          </a:bodyPr>
          <a:lstStyle>
            <a:lvl1pPr algn="r">
              <a:defRPr sz="1000" baseline="0"/>
            </a:lvl1pPr>
          </a:lstStyle>
          <a:p>
            <a:r>
              <a:rPr lang="en-US" dirty="0"/>
              <a:t>Click on icon left and insert picture</a:t>
            </a:r>
          </a:p>
        </p:txBody>
      </p:sp>
      <p:grpSp>
        <p:nvGrpSpPr>
          <p:cNvPr id="28" name="Group 27"/>
          <p:cNvGrpSpPr/>
          <p:nvPr userDrawn="1"/>
        </p:nvGrpSpPr>
        <p:grpSpPr>
          <a:xfrm>
            <a:off x="9235888" y="1472425"/>
            <a:ext cx="2808530" cy="1686500"/>
            <a:chOff x="12263437" y="3542534"/>
            <a:chExt cx="2808530" cy="2248666"/>
          </a:xfrm>
        </p:grpSpPr>
        <p:sp>
          <p:nvSpPr>
            <p:cNvPr id="30" name="Rectangle 29"/>
            <p:cNvSpPr/>
            <p:nvPr userDrawn="1"/>
          </p:nvSpPr>
          <p:spPr bwMode="gray">
            <a:xfrm>
              <a:off x="12263437" y="3542534"/>
              <a:ext cx="1496135" cy="224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rtlCol="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lang="en-US" sz="900" b="1" dirty="0">
                  <a:solidFill>
                    <a:schemeClr val="tx1"/>
                  </a:solidFill>
                  <a:latin typeface="+mj-lt"/>
                </a:rPr>
                <a:t>CROP PICTURE</a:t>
              </a:r>
            </a:p>
            <a:p>
              <a:pPr algn="l"/>
              <a:endParaRPr lang="en-US" sz="750" b="0" dirty="0">
                <a:solidFill>
                  <a:schemeClr val="tx1"/>
                </a:solidFill>
              </a:endParaRPr>
            </a:p>
            <a:p>
              <a:pPr algn="l"/>
              <a:r>
                <a:rPr lang="en-US" sz="700" b="0" dirty="0">
                  <a:solidFill>
                    <a:schemeClr val="tx1"/>
                  </a:solidFill>
                </a:rPr>
                <a:t>Select picture &gt; click</a:t>
              </a:r>
              <a:r>
                <a:rPr lang="en-US" sz="700" b="0" baseline="0" dirty="0">
                  <a:solidFill>
                    <a:schemeClr val="tx1"/>
                  </a:solidFill>
                </a:rPr>
                <a:t> on tab “Picture Tools &gt; Format”</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dirty="0">
                  <a:solidFill>
                    <a:schemeClr val="tx1"/>
                  </a:solidFill>
                </a:rPr>
                <a:t>Click</a:t>
              </a:r>
              <a:r>
                <a:rPr lang="en-US" sz="700" b="0" baseline="0" dirty="0">
                  <a:solidFill>
                    <a:schemeClr val="tx1"/>
                  </a:solidFill>
                </a:rPr>
                <a:t> on the icon above “Crop”</a:t>
              </a:r>
            </a:p>
            <a:p>
              <a:pPr algn="l"/>
              <a:endParaRPr lang="en-US" sz="700" b="0" baseline="0" dirty="0">
                <a:solidFill>
                  <a:schemeClr val="tx1"/>
                </a:solidFill>
              </a:endParaRPr>
            </a:p>
            <a:p>
              <a:pPr algn="l"/>
              <a:endParaRPr lang="en-US" sz="700" b="0" baseline="0" dirty="0">
                <a:solidFill>
                  <a:schemeClr val="tx1"/>
                </a:solidFill>
              </a:endParaRPr>
            </a:p>
            <a:p>
              <a:pPr algn="l"/>
              <a:r>
                <a:rPr lang="en-US" sz="700" b="0" baseline="0" dirty="0">
                  <a:solidFill>
                    <a:schemeClr val="tx1"/>
                  </a:solidFill>
                </a:rPr>
                <a:t>You will see crop and scale markers on the corners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1" dirty="0">
                  <a:solidFill>
                    <a:schemeClr val="tx1"/>
                  </a:solidFill>
                </a:rPr>
                <a:t>Use the “circular scale icon” to scale your picture within the cropped region.</a:t>
              </a:r>
            </a:p>
          </p:txBody>
        </p:sp>
        <p:pic>
          <p:nvPicPr>
            <p:cNvPr id="31" name="Picture 3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4278309" y="5118659"/>
              <a:ext cx="352425" cy="352425"/>
            </a:xfrm>
            <a:prstGeom prst="rect">
              <a:avLst/>
            </a:prstGeom>
          </p:spPr>
        </p:pic>
        <p:pic>
          <p:nvPicPr>
            <p:cNvPr id="32" name="Picture 31"/>
            <p:cNvPicPr>
              <a:picLocks noChangeAspect="1"/>
            </p:cNvPicPr>
            <p:nvPr userDrawn="1"/>
          </p:nvPicPr>
          <p:blipFill rotWithShape="1">
            <a:blip r:embed="rId4" cstate="email">
              <a:extLst>
                <a:ext uri="{28A0092B-C50C-407E-A947-70E740481C1C}">
                  <a14:useLocalDpi xmlns:a14="http://schemas.microsoft.com/office/drawing/2010/main"/>
                </a:ext>
              </a:extLst>
            </a:blip>
            <a:srcRect r="14884"/>
            <a:stretch/>
          </p:blipFill>
          <p:spPr bwMode="gray">
            <a:xfrm>
              <a:off x="13860909" y="3702385"/>
              <a:ext cx="1195954" cy="524792"/>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gray">
            <a:xfrm>
              <a:off x="13848717" y="5118660"/>
              <a:ext cx="352425" cy="352425"/>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bwMode="gray">
            <a:xfrm>
              <a:off x="14719542" y="5118660"/>
              <a:ext cx="352425" cy="352425"/>
            </a:xfrm>
            <a:prstGeom prst="rect">
              <a:avLst/>
            </a:prstGeom>
          </p:spPr>
        </p:pic>
        <p:grpSp>
          <p:nvGrpSpPr>
            <p:cNvPr id="35" name="Group 34"/>
            <p:cNvGrpSpPr/>
            <p:nvPr userDrawn="1"/>
          </p:nvGrpSpPr>
          <p:grpSpPr>
            <a:xfrm>
              <a:off x="13855487" y="4239888"/>
              <a:ext cx="511967" cy="758182"/>
              <a:chOff x="13581173" y="4211948"/>
              <a:chExt cx="511967" cy="758182"/>
            </a:xfrm>
          </p:grpSpPr>
          <p:pic>
            <p:nvPicPr>
              <p:cNvPr id="39" name="Picture 38"/>
              <p:cNvPicPr>
                <a:picLocks noChangeAspect="1"/>
              </p:cNvPicPr>
              <p:nvPr userDrawn="1"/>
            </p:nvPicPr>
            <p:blipFill rotWithShape="1">
              <a:blip r:embed="rId7" cstate="email">
                <a:extLst>
                  <a:ext uri="{28A0092B-C50C-407E-A947-70E740481C1C}">
                    <a14:useLocalDpi xmlns:a14="http://schemas.microsoft.com/office/drawing/2010/main"/>
                  </a:ext>
                </a:extLst>
              </a:blip>
              <a:srcRect l="38920" b="13479"/>
              <a:stretch/>
            </p:blipFill>
            <p:spPr bwMode="gray">
              <a:xfrm>
                <a:off x="13581173" y="4211948"/>
                <a:ext cx="511967" cy="758182"/>
              </a:xfrm>
              <a:prstGeom prst="rect">
                <a:avLst/>
              </a:prstGeom>
            </p:spPr>
          </p:pic>
          <p:sp>
            <p:nvSpPr>
              <p:cNvPr id="40" name="Rectangle 39"/>
              <p:cNvSpPr/>
              <p:nvPr userDrawn="1"/>
            </p:nvSpPr>
            <p:spPr bwMode="gray">
              <a:xfrm>
                <a:off x="13610295" y="4319596"/>
                <a:ext cx="393700" cy="368300"/>
              </a:xfrm>
              <a:prstGeom prst="rect">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cxnSp>
          <p:nvCxnSpPr>
            <p:cNvPr id="36" name="Straight Arrow Connector 35"/>
            <p:cNvCxnSpPr/>
            <p:nvPr userDrawn="1"/>
          </p:nvCxnSpPr>
          <p:spPr bwMode="gray">
            <a:xfrm flipV="1">
              <a:off x="14043424"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bwMode="gray">
            <a:xfrm flipV="1">
              <a:off x="14875021" y="54911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bwMode="gray">
            <a:xfrm>
              <a:off x="14823501" y="5199364"/>
              <a:ext cx="233362" cy="233363"/>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350" dirty="0" err="1"/>
            </a:p>
          </p:txBody>
        </p:sp>
      </p:grpSp>
      <p:grpSp>
        <p:nvGrpSpPr>
          <p:cNvPr id="41" name="Group 40"/>
          <p:cNvGrpSpPr/>
          <p:nvPr userDrawn="1"/>
        </p:nvGrpSpPr>
        <p:grpSpPr>
          <a:xfrm>
            <a:off x="-2377155" y="2070253"/>
            <a:ext cx="2273471" cy="1292655"/>
            <a:chOff x="-460208" y="1050037"/>
            <a:chExt cx="377657" cy="1292655"/>
          </a:xfrm>
        </p:grpSpPr>
        <p:cxnSp>
          <p:nvCxnSpPr>
            <p:cNvPr id="42" name="Straight Connector 41"/>
            <p:cNvCxnSpPr/>
            <p:nvPr userDrawn="1"/>
          </p:nvCxnSpPr>
          <p:spPr bwMode="gray">
            <a:xfrm flipH="1">
              <a:off x="-460208" y="2342692"/>
              <a:ext cx="377657" cy="0"/>
            </a:xfrm>
            <a:prstGeom prst="line">
              <a:avLst/>
            </a:prstGeom>
            <a:noFill/>
            <a:ln w="6350" cap="flat" cmpd="sng" algn="ctr">
              <a:solidFill>
                <a:srgbClr val="FF0000"/>
              </a:solidFill>
              <a:prstDash val="dash"/>
              <a:miter lim="800000"/>
            </a:ln>
            <a:effectLst/>
          </p:spPr>
        </p:cxnSp>
        <p:cxnSp>
          <p:nvCxnSpPr>
            <p:cNvPr id="43" name="Straight Connector 42"/>
            <p:cNvCxnSpPr/>
            <p:nvPr userDrawn="1"/>
          </p:nvCxnSpPr>
          <p:spPr bwMode="gray">
            <a:xfrm flipH="1">
              <a:off x="-460208" y="1050037"/>
              <a:ext cx="377657" cy="0"/>
            </a:xfrm>
            <a:prstGeom prst="line">
              <a:avLst/>
            </a:prstGeom>
            <a:noFill/>
            <a:ln w="6350" cap="flat" cmpd="sng" algn="ctr">
              <a:solidFill>
                <a:srgbClr val="FF0000"/>
              </a:solidFill>
              <a:prstDash val="dash"/>
              <a:miter lim="800000"/>
            </a:ln>
            <a:effectLst/>
          </p:spPr>
        </p:cxnSp>
      </p:grpSp>
      <p:sp>
        <p:nvSpPr>
          <p:cNvPr id="44" name="Rectangle 104"/>
          <p:cNvSpPr>
            <a:spLocks noChangeArrowheads="1"/>
          </p:cNvSpPr>
          <p:nvPr userDrawn="1"/>
        </p:nvSpPr>
        <p:spPr bwMode="gray">
          <a:xfrm flipH="1">
            <a:off x="-2377157" y="2070254"/>
            <a:ext cx="2273468" cy="1292654"/>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TITLE HERE</a:t>
            </a:r>
          </a:p>
        </p:txBody>
      </p:sp>
      <p:sp>
        <p:nvSpPr>
          <p:cNvPr id="45" name="Rectangle 104"/>
          <p:cNvSpPr>
            <a:spLocks noChangeArrowheads="1"/>
          </p:cNvSpPr>
          <p:nvPr userDrawn="1"/>
        </p:nvSpPr>
        <p:spPr bwMode="gray">
          <a:xfrm flipH="1">
            <a:off x="-2377162" y="3447220"/>
            <a:ext cx="2273468" cy="271952"/>
          </a:xfrm>
          <a:prstGeom prst="rect">
            <a:avLst/>
          </a:prstGeom>
          <a:noFill/>
          <a:ln>
            <a:noFill/>
          </a:ln>
          <a:effectLst/>
        </p:spPr>
        <p:txBody>
          <a:bodyPr wrap="square" lIns="108000" tIns="108000" rIns="108000" bIns="108000" anchor="ctr">
            <a:noAutofit/>
          </a:bodyPr>
          <a:lstStyle/>
          <a:p>
            <a:pPr marL="0" marR="0" lvl="0" indent="0" defTabSz="914400" eaLnBrk="1" fontAlgn="auto" latinLnBrk="0" hangingPunct="1">
              <a:lnSpc>
                <a:spcPct val="90000"/>
              </a:lnSpc>
              <a:spcBef>
                <a:spcPct val="20000"/>
              </a:spcBef>
              <a:spcAft>
                <a:spcPct val="20000"/>
              </a:spcAft>
              <a:buClrTx/>
              <a:buSzTx/>
              <a:buFontTx/>
              <a:buNone/>
              <a:tabLst/>
              <a:defRPr/>
            </a:pPr>
            <a:r>
              <a:rPr kumimoji="0" lang="en-GB" altLang="en-US" sz="1000" b="1" i="0" u="none" strike="noStrike" kern="0" cap="none" spc="0" normalizeH="0" baseline="0" noProof="0" dirty="0">
                <a:ln>
                  <a:noFill/>
                </a:ln>
                <a:solidFill>
                  <a:schemeClr val="tx1"/>
                </a:solidFill>
                <a:effectLst/>
                <a:uLnTx/>
                <a:uFillTx/>
                <a:latin typeface="+mj-lt"/>
              </a:rPr>
              <a:t>INSERT NAME HERE</a:t>
            </a:r>
          </a:p>
        </p:txBody>
      </p:sp>
      <p:grpSp>
        <p:nvGrpSpPr>
          <p:cNvPr id="46" name="Group 45"/>
          <p:cNvGrpSpPr/>
          <p:nvPr userDrawn="1"/>
        </p:nvGrpSpPr>
        <p:grpSpPr>
          <a:xfrm>
            <a:off x="-2377160" y="3432381"/>
            <a:ext cx="2273471" cy="278553"/>
            <a:chOff x="-460208" y="424945"/>
            <a:chExt cx="377657" cy="278553"/>
          </a:xfrm>
        </p:grpSpPr>
        <p:cxnSp>
          <p:nvCxnSpPr>
            <p:cNvPr id="47" name="Straight Connector 46"/>
            <p:cNvCxnSpPr/>
            <p:nvPr userDrawn="1"/>
          </p:nvCxnSpPr>
          <p:spPr bwMode="gray">
            <a:xfrm flipH="1">
              <a:off x="-460208" y="703498"/>
              <a:ext cx="377657" cy="0"/>
            </a:xfrm>
            <a:prstGeom prst="line">
              <a:avLst/>
            </a:prstGeom>
            <a:noFill/>
            <a:ln w="6350" cap="flat" cmpd="sng" algn="ctr">
              <a:solidFill>
                <a:srgbClr val="FF0000"/>
              </a:solidFill>
              <a:prstDash val="dash"/>
              <a:miter lim="800000"/>
            </a:ln>
            <a:effectLst/>
          </p:spPr>
        </p:cxnSp>
        <p:cxnSp>
          <p:nvCxnSpPr>
            <p:cNvPr id="48" name="Straight Connector 47"/>
            <p:cNvCxnSpPr/>
            <p:nvPr userDrawn="1"/>
          </p:nvCxnSpPr>
          <p:spPr bwMode="gray">
            <a:xfrm flipH="1">
              <a:off x="-460208" y="424945"/>
              <a:ext cx="377657" cy="0"/>
            </a:xfrm>
            <a:prstGeom prst="line">
              <a:avLst/>
            </a:prstGeom>
            <a:noFill/>
            <a:ln w="6350" cap="flat" cmpd="sng" algn="ctr">
              <a:solidFill>
                <a:srgbClr val="FF0000"/>
              </a:solidFill>
              <a:prstDash val="dash"/>
              <a:miter lim="800000"/>
            </a:ln>
            <a:effectLst/>
          </p:spPr>
        </p:cxnSp>
      </p:grpSp>
      <p:sp>
        <p:nvSpPr>
          <p:cNvPr id="50" name="Freeform 443"/>
          <p:cNvSpPr>
            <a:spLocks/>
          </p:cNvSpPr>
          <p:nvPr userDrawn="1"/>
        </p:nvSpPr>
        <p:spPr bwMode="auto">
          <a:xfrm>
            <a:off x="763156" y="2644291"/>
            <a:ext cx="1346495" cy="1371429"/>
          </a:xfrm>
          <a:custGeom>
            <a:avLst/>
            <a:gdLst>
              <a:gd name="T0" fmla="*/ 231 w 407"/>
              <a:gd name="T1" fmla="*/ 431 h 431"/>
              <a:gd name="T2" fmla="*/ 231 w 407"/>
              <a:gd name="T3" fmla="*/ 431 h 431"/>
              <a:gd name="T4" fmla="*/ 231 w 407"/>
              <a:gd name="T5" fmla="*/ 319 h 431"/>
              <a:gd name="T6" fmla="*/ 226 w 407"/>
              <a:gd name="T7" fmla="*/ 315 h 431"/>
              <a:gd name="T8" fmla="*/ 20 w 407"/>
              <a:gd name="T9" fmla="*/ 315 h 431"/>
              <a:gd name="T10" fmla="*/ 0 w 407"/>
              <a:gd name="T11" fmla="*/ 294 h 431"/>
              <a:gd name="T12" fmla="*/ 0 w 407"/>
              <a:gd name="T13" fmla="*/ 0 h 431"/>
              <a:gd name="T14" fmla="*/ 16 w 407"/>
              <a:gd name="T15" fmla="*/ 0 h 431"/>
              <a:gd name="T16" fmla="*/ 16 w 407"/>
              <a:gd name="T17" fmla="*/ 294 h 431"/>
              <a:gd name="T18" fmla="*/ 20 w 407"/>
              <a:gd name="T19" fmla="*/ 298 h 431"/>
              <a:gd name="T20" fmla="*/ 226 w 407"/>
              <a:gd name="T21" fmla="*/ 298 h 431"/>
              <a:gd name="T22" fmla="*/ 247 w 407"/>
              <a:gd name="T23" fmla="*/ 319 h 431"/>
              <a:gd name="T24" fmla="*/ 247 w 407"/>
              <a:gd name="T25" fmla="*/ 400 h 431"/>
              <a:gd name="T26" fmla="*/ 398 w 407"/>
              <a:gd name="T27" fmla="*/ 299 h 431"/>
              <a:gd name="T28" fmla="*/ 407 w 407"/>
              <a:gd name="T29" fmla="*/ 313 h 431"/>
              <a:gd name="T30" fmla="*/ 231 w 407"/>
              <a:gd name="T3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431">
                <a:moveTo>
                  <a:pt x="231" y="431"/>
                </a:moveTo>
                <a:lnTo>
                  <a:pt x="231" y="431"/>
                </a:lnTo>
                <a:lnTo>
                  <a:pt x="231" y="319"/>
                </a:lnTo>
                <a:cubicBezTo>
                  <a:pt x="231" y="317"/>
                  <a:pt x="229" y="315"/>
                  <a:pt x="226" y="315"/>
                </a:cubicBezTo>
                <a:lnTo>
                  <a:pt x="20" y="315"/>
                </a:lnTo>
                <a:cubicBezTo>
                  <a:pt x="9" y="315"/>
                  <a:pt x="0" y="305"/>
                  <a:pt x="0" y="294"/>
                </a:cubicBezTo>
                <a:lnTo>
                  <a:pt x="0" y="0"/>
                </a:lnTo>
                <a:lnTo>
                  <a:pt x="16" y="0"/>
                </a:lnTo>
                <a:lnTo>
                  <a:pt x="16" y="294"/>
                </a:lnTo>
                <a:cubicBezTo>
                  <a:pt x="16" y="296"/>
                  <a:pt x="18" y="298"/>
                  <a:pt x="20" y="298"/>
                </a:cubicBezTo>
                <a:lnTo>
                  <a:pt x="226" y="298"/>
                </a:lnTo>
                <a:cubicBezTo>
                  <a:pt x="238" y="298"/>
                  <a:pt x="247" y="307"/>
                  <a:pt x="247" y="319"/>
                </a:cubicBezTo>
                <a:lnTo>
                  <a:pt x="247" y="400"/>
                </a:lnTo>
                <a:lnTo>
                  <a:pt x="398" y="299"/>
                </a:lnTo>
                <a:lnTo>
                  <a:pt x="407" y="313"/>
                </a:lnTo>
                <a:lnTo>
                  <a:pt x="231" y="43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ech Bubble Image 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06400" y="938367"/>
            <a:ext cx="8475663" cy="3940619"/>
          </a:xfrm>
          <a:custGeom>
            <a:avLst/>
            <a:gdLst>
              <a:gd name="connsiteX0" fmla="*/ 0 w 8475663"/>
              <a:gd name="connsiteY0" fmla="*/ 0 h 3940619"/>
              <a:gd name="connsiteX1" fmla="*/ 8475663 w 8475663"/>
              <a:gd name="connsiteY1" fmla="*/ 0 h 3940619"/>
              <a:gd name="connsiteX2" fmla="*/ 8475663 w 8475663"/>
              <a:gd name="connsiteY2" fmla="*/ 3940619 h 3940619"/>
              <a:gd name="connsiteX3" fmla="*/ 0 w 8475663"/>
              <a:gd name="connsiteY3" fmla="*/ 3940619 h 3940619"/>
            </a:gdLst>
            <a:ahLst/>
            <a:cxnLst>
              <a:cxn ang="0">
                <a:pos x="connsiteX0" y="connsiteY0"/>
              </a:cxn>
              <a:cxn ang="0">
                <a:pos x="connsiteX1" y="connsiteY1"/>
              </a:cxn>
              <a:cxn ang="0">
                <a:pos x="connsiteX2" y="connsiteY2"/>
              </a:cxn>
              <a:cxn ang="0">
                <a:pos x="connsiteX3" y="connsiteY3"/>
              </a:cxn>
            </a:cxnLst>
            <a:rect l="l" t="t" r="r" b="b"/>
            <a:pathLst>
              <a:path w="8475663" h="3940619">
                <a:moveTo>
                  <a:pt x="0" y="0"/>
                </a:moveTo>
                <a:lnTo>
                  <a:pt x="8475663" y="0"/>
                </a:lnTo>
                <a:lnTo>
                  <a:pt x="8475663" y="3940619"/>
                </a:lnTo>
                <a:lnTo>
                  <a:pt x="0" y="3940619"/>
                </a:lnTo>
                <a:close/>
              </a:path>
            </a:pathLst>
          </a:custGeom>
        </p:spPr>
      </p:pic>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5" name="Text Placeholder 4"/>
          <p:cNvSpPr>
            <a:spLocks noGrp="1"/>
          </p:cNvSpPr>
          <p:nvPr>
            <p:ph type="body" sz="quarter" idx="10"/>
          </p:nvPr>
        </p:nvSpPr>
        <p:spPr>
          <a:xfrm>
            <a:off x="5180012" y="1394750"/>
            <a:ext cx="3602038" cy="2147104"/>
          </a:xfrm>
        </p:spPr>
        <p:txBody>
          <a:bodyPr anchor="b"/>
          <a:lstStyle>
            <a:lvl1pPr>
              <a:lnSpc>
                <a:spcPct val="90000"/>
              </a:lnSpc>
              <a:spcAft>
                <a:spcPts val="2100"/>
              </a:spcAft>
              <a:defRPr sz="3500" u="sng" cap="all" baseline="0">
                <a:solidFill>
                  <a:schemeClr val="bg1"/>
                </a:solidFill>
              </a:defRPr>
            </a:lvl1pPr>
            <a:lvl2pPr>
              <a:lnSpc>
                <a:spcPct val="90000"/>
              </a:lnSpc>
              <a:defRPr sz="1700" b="1" baseline="0">
                <a:solidFill>
                  <a:schemeClr val="bg1"/>
                </a:solidFill>
              </a:defRPr>
            </a:lvl2pPr>
          </a:lstStyle>
          <a:p>
            <a:pPr lvl="0"/>
            <a:r>
              <a:rPr lang="nl-NL"/>
              <a:t>Tekststijl van het model bewerken</a:t>
            </a:r>
          </a:p>
          <a:p>
            <a:pPr lvl="1"/>
            <a:r>
              <a:rPr lang="nl-NL"/>
              <a:t>Tweede niveau</a:t>
            </a:r>
          </a:p>
        </p:txBody>
      </p:sp>
      <p:sp>
        <p:nvSpPr>
          <p:cNvPr id="8" name="Text Placeholder 7"/>
          <p:cNvSpPr>
            <a:spLocks noGrp="1"/>
          </p:cNvSpPr>
          <p:nvPr>
            <p:ph type="body" sz="quarter" idx="11"/>
          </p:nvPr>
        </p:nvSpPr>
        <p:spPr>
          <a:xfrm>
            <a:off x="6669154" y="4030168"/>
            <a:ext cx="2112896" cy="478332"/>
          </a:xfrm>
        </p:spPr>
        <p:txBody>
          <a:bodyPr/>
          <a:lstStyle>
            <a:lvl1pPr>
              <a:lnSpc>
                <a:spcPct val="110000"/>
              </a:lnSpc>
              <a:spcAft>
                <a:spcPts val="0"/>
              </a:spcAft>
              <a:defRPr sz="700" cap="all" baseline="0">
                <a:solidFill>
                  <a:schemeClr val="bg1"/>
                </a:solidFill>
              </a:defRPr>
            </a:lvl1pPr>
          </a:lstStyle>
          <a:p>
            <a:pPr lvl="0"/>
            <a:r>
              <a:rPr lang="nl-NL"/>
              <a:t>Tekststijl van het model bewerken</a:t>
            </a:r>
          </a:p>
        </p:txBody>
      </p:sp>
      <p:grpSp>
        <p:nvGrpSpPr>
          <p:cNvPr id="19" name="Group 18"/>
          <p:cNvGrpSpPr/>
          <p:nvPr userDrawn="1"/>
        </p:nvGrpSpPr>
        <p:grpSpPr>
          <a:xfrm>
            <a:off x="-2398308" y="1131888"/>
            <a:ext cx="2294614" cy="1281331"/>
            <a:chOff x="-2398308" y="3068035"/>
            <a:chExt cx="2294614" cy="1281331"/>
          </a:xfrm>
        </p:grpSpPr>
        <p:sp>
          <p:nvSpPr>
            <p:cNvPr id="20" name="Rectangle 19"/>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21" name="Group 20"/>
            <p:cNvGrpSpPr/>
            <p:nvPr userDrawn="1"/>
          </p:nvGrpSpPr>
          <p:grpSpPr bwMode="gray">
            <a:xfrm>
              <a:off x="-2286426" y="3800734"/>
              <a:ext cx="921387" cy="548632"/>
              <a:chOff x="-1573454" y="1531453"/>
              <a:chExt cx="1335187" cy="795026"/>
            </a:xfrm>
          </p:grpSpPr>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4"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22" name="Straight Connector 21"/>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
        <p:nvSpPr>
          <p:cNvPr id="17" name="Freeform 443"/>
          <p:cNvSpPr>
            <a:spLocks/>
          </p:cNvSpPr>
          <p:nvPr userDrawn="1"/>
        </p:nvSpPr>
        <p:spPr bwMode="auto">
          <a:xfrm>
            <a:off x="4965306" y="2511321"/>
            <a:ext cx="1661320" cy="1692084"/>
          </a:xfrm>
          <a:custGeom>
            <a:avLst/>
            <a:gdLst>
              <a:gd name="T0" fmla="*/ 231 w 407"/>
              <a:gd name="T1" fmla="*/ 431 h 431"/>
              <a:gd name="T2" fmla="*/ 231 w 407"/>
              <a:gd name="T3" fmla="*/ 431 h 431"/>
              <a:gd name="T4" fmla="*/ 231 w 407"/>
              <a:gd name="T5" fmla="*/ 319 h 431"/>
              <a:gd name="T6" fmla="*/ 226 w 407"/>
              <a:gd name="T7" fmla="*/ 315 h 431"/>
              <a:gd name="T8" fmla="*/ 20 w 407"/>
              <a:gd name="T9" fmla="*/ 315 h 431"/>
              <a:gd name="T10" fmla="*/ 0 w 407"/>
              <a:gd name="T11" fmla="*/ 294 h 431"/>
              <a:gd name="T12" fmla="*/ 0 w 407"/>
              <a:gd name="T13" fmla="*/ 0 h 431"/>
              <a:gd name="T14" fmla="*/ 16 w 407"/>
              <a:gd name="T15" fmla="*/ 0 h 431"/>
              <a:gd name="T16" fmla="*/ 16 w 407"/>
              <a:gd name="T17" fmla="*/ 294 h 431"/>
              <a:gd name="T18" fmla="*/ 20 w 407"/>
              <a:gd name="T19" fmla="*/ 298 h 431"/>
              <a:gd name="T20" fmla="*/ 226 w 407"/>
              <a:gd name="T21" fmla="*/ 298 h 431"/>
              <a:gd name="T22" fmla="*/ 247 w 407"/>
              <a:gd name="T23" fmla="*/ 319 h 431"/>
              <a:gd name="T24" fmla="*/ 247 w 407"/>
              <a:gd name="T25" fmla="*/ 400 h 431"/>
              <a:gd name="T26" fmla="*/ 398 w 407"/>
              <a:gd name="T27" fmla="*/ 299 h 431"/>
              <a:gd name="T28" fmla="*/ 407 w 407"/>
              <a:gd name="T29" fmla="*/ 313 h 431"/>
              <a:gd name="T30" fmla="*/ 231 w 407"/>
              <a:gd name="T3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431">
                <a:moveTo>
                  <a:pt x="231" y="431"/>
                </a:moveTo>
                <a:lnTo>
                  <a:pt x="231" y="431"/>
                </a:lnTo>
                <a:lnTo>
                  <a:pt x="231" y="319"/>
                </a:lnTo>
                <a:cubicBezTo>
                  <a:pt x="231" y="317"/>
                  <a:pt x="229" y="315"/>
                  <a:pt x="226" y="315"/>
                </a:cubicBezTo>
                <a:lnTo>
                  <a:pt x="20" y="315"/>
                </a:lnTo>
                <a:cubicBezTo>
                  <a:pt x="9" y="315"/>
                  <a:pt x="0" y="305"/>
                  <a:pt x="0" y="294"/>
                </a:cubicBezTo>
                <a:lnTo>
                  <a:pt x="0" y="0"/>
                </a:lnTo>
                <a:lnTo>
                  <a:pt x="16" y="0"/>
                </a:lnTo>
                <a:lnTo>
                  <a:pt x="16" y="294"/>
                </a:lnTo>
                <a:cubicBezTo>
                  <a:pt x="16" y="296"/>
                  <a:pt x="18" y="298"/>
                  <a:pt x="20" y="298"/>
                </a:cubicBezTo>
                <a:lnTo>
                  <a:pt x="226" y="298"/>
                </a:lnTo>
                <a:cubicBezTo>
                  <a:pt x="238" y="298"/>
                  <a:pt x="247" y="307"/>
                  <a:pt x="247" y="319"/>
                </a:cubicBezTo>
                <a:lnTo>
                  <a:pt x="247" y="400"/>
                </a:lnTo>
                <a:lnTo>
                  <a:pt x="398" y="299"/>
                </a:lnTo>
                <a:lnTo>
                  <a:pt x="407" y="313"/>
                </a:lnTo>
                <a:lnTo>
                  <a:pt x="231" y="43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ech Bubble Image B">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6401" y="938368"/>
            <a:ext cx="8475663" cy="3940619"/>
          </a:xfrm>
          <a:custGeom>
            <a:avLst/>
            <a:gdLst>
              <a:gd name="connsiteX0" fmla="*/ 0 w 8475663"/>
              <a:gd name="connsiteY0" fmla="*/ 0 h 3940619"/>
              <a:gd name="connsiteX1" fmla="*/ 8475663 w 8475663"/>
              <a:gd name="connsiteY1" fmla="*/ 0 h 3940619"/>
              <a:gd name="connsiteX2" fmla="*/ 8475663 w 8475663"/>
              <a:gd name="connsiteY2" fmla="*/ 3940619 h 3940619"/>
              <a:gd name="connsiteX3" fmla="*/ 0 w 8475663"/>
              <a:gd name="connsiteY3" fmla="*/ 3940619 h 3940619"/>
            </a:gdLst>
            <a:ahLst/>
            <a:cxnLst>
              <a:cxn ang="0">
                <a:pos x="connsiteX0" y="connsiteY0"/>
              </a:cxn>
              <a:cxn ang="0">
                <a:pos x="connsiteX1" y="connsiteY1"/>
              </a:cxn>
              <a:cxn ang="0">
                <a:pos x="connsiteX2" y="connsiteY2"/>
              </a:cxn>
              <a:cxn ang="0">
                <a:pos x="connsiteX3" y="connsiteY3"/>
              </a:cxn>
            </a:cxnLst>
            <a:rect l="l" t="t" r="r" b="b"/>
            <a:pathLst>
              <a:path w="8475663" h="3940619">
                <a:moveTo>
                  <a:pt x="0" y="0"/>
                </a:moveTo>
                <a:lnTo>
                  <a:pt x="8475663" y="0"/>
                </a:lnTo>
                <a:lnTo>
                  <a:pt x="8475663" y="3940619"/>
                </a:lnTo>
                <a:lnTo>
                  <a:pt x="0" y="3940619"/>
                </a:lnTo>
                <a:close/>
              </a:path>
            </a:pathLst>
          </a:custGeom>
        </p:spPr>
      </p:pic>
      <p:grpSp>
        <p:nvGrpSpPr>
          <p:cNvPr id="10" name="Group 9"/>
          <p:cNvGrpSpPr/>
          <p:nvPr userDrawn="1"/>
        </p:nvGrpSpPr>
        <p:grpSpPr>
          <a:xfrm>
            <a:off x="185914" y="204454"/>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5" name="Text Placeholder 4"/>
          <p:cNvSpPr>
            <a:spLocks noGrp="1"/>
          </p:cNvSpPr>
          <p:nvPr>
            <p:ph type="body" sz="quarter" idx="10"/>
          </p:nvPr>
        </p:nvSpPr>
        <p:spPr>
          <a:xfrm>
            <a:off x="6911438" y="1394750"/>
            <a:ext cx="1870611" cy="1004066"/>
          </a:xfrm>
        </p:spPr>
        <p:txBody>
          <a:bodyPr anchor="b"/>
          <a:lstStyle>
            <a:lvl1pPr marL="0" indent="0">
              <a:lnSpc>
                <a:spcPct val="90000"/>
              </a:lnSpc>
              <a:spcAft>
                <a:spcPts val="0"/>
              </a:spcAft>
              <a:defRPr sz="1700" b="1" i="0" u="none" cap="all" baseline="0">
                <a:solidFill>
                  <a:schemeClr val="tx1"/>
                </a:solidFill>
                <a:latin typeface="Arial Black" charset="0"/>
                <a:ea typeface="Arial Black" charset="0"/>
                <a:cs typeface="Arial Black" charset="0"/>
              </a:defRPr>
            </a:lvl1pPr>
            <a:lvl2pPr>
              <a:lnSpc>
                <a:spcPct val="90000"/>
              </a:lnSpc>
              <a:defRPr lang="en-US" sz="1700" b="1" kern="1200" cap="none" baseline="0" dirty="0" smtClean="0">
                <a:solidFill>
                  <a:schemeClr val="tx1"/>
                </a:solidFill>
                <a:latin typeface="+mn-lt"/>
                <a:ea typeface="+mn-ea"/>
                <a:cs typeface="+mn-cs"/>
              </a:defRPr>
            </a:lvl2pPr>
          </a:lstStyle>
          <a:p>
            <a:pPr marL="0" lvl="0" indent="-4763" algn="l" defTabSz="685800" rtl="0" eaLnBrk="1" latinLnBrk="0" hangingPunct="1">
              <a:lnSpc>
                <a:spcPct val="90000"/>
              </a:lnSpc>
              <a:spcBef>
                <a:spcPts val="0"/>
              </a:spcBef>
              <a:buFont typeface="Arial"/>
              <a:buNone/>
              <a:tabLst/>
            </a:pPr>
            <a:r>
              <a:rPr lang="nl-NL"/>
              <a:t>Tekststijl van het model bewerken</a:t>
            </a:r>
          </a:p>
          <a:p>
            <a:pPr marL="0" lvl="1" indent="-4763" algn="l" defTabSz="685800" rtl="0" eaLnBrk="1" latinLnBrk="0" hangingPunct="1">
              <a:lnSpc>
                <a:spcPct val="90000"/>
              </a:lnSpc>
              <a:spcBef>
                <a:spcPts val="0"/>
              </a:spcBef>
              <a:buFont typeface="Arial"/>
              <a:buNone/>
              <a:tabLst/>
            </a:pPr>
            <a:r>
              <a:rPr lang="nl-NL"/>
              <a:t>Tweede niveau</a:t>
            </a:r>
          </a:p>
        </p:txBody>
      </p:sp>
      <p:sp>
        <p:nvSpPr>
          <p:cNvPr id="8" name="Text Placeholder 7"/>
          <p:cNvSpPr>
            <a:spLocks noGrp="1"/>
          </p:cNvSpPr>
          <p:nvPr>
            <p:ph type="body" sz="quarter" idx="11"/>
          </p:nvPr>
        </p:nvSpPr>
        <p:spPr>
          <a:xfrm>
            <a:off x="689928" y="4030168"/>
            <a:ext cx="2112896" cy="478332"/>
          </a:xfrm>
        </p:spPr>
        <p:txBody>
          <a:bodyPr/>
          <a:lstStyle>
            <a:lvl1pPr>
              <a:lnSpc>
                <a:spcPct val="110000"/>
              </a:lnSpc>
              <a:spcAft>
                <a:spcPts val="0"/>
              </a:spcAft>
              <a:defRPr sz="800" cap="all" baseline="0">
                <a:solidFill>
                  <a:schemeClr val="tx1"/>
                </a:solidFill>
              </a:defRPr>
            </a:lvl1pPr>
          </a:lstStyle>
          <a:p>
            <a:pPr lvl="0"/>
            <a:r>
              <a:rPr lang="nl-NL"/>
              <a:t>Tekststijl van het model bewerken</a:t>
            </a:r>
          </a:p>
        </p:txBody>
      </p:sp>
      <p:grpSp>
        <p:nvGrpSpPr>
          <p:cNvPr id="9" name="Group 8"/>
          <p:cNvGrpSpPr/>
          <p:nvPr userDrawn="1"/>
        </p:nvGrpSpPr>
        <p:grpSpPr>
          <a:xfrm>
            <a:off x="-2398308" y="1131888"/>
            <a:ext cx="2294614" cy="1281331"/>
            <a:chOff x="-2398308" y="3068035"/>
            <a:chExt cx="2294614" cy="1281331"/>
          </a:xfrm>
        </p:grpSpPr>
        <p:sp>
          <p:nvSpPr>
            <p:cNvPr id="13" name="Rectangle 12"/>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4" name="Group 13"/>
            <p:cNvGrpSpPr/>
            <p:nvPr userDrawn="1"/>
          </p:nvGrpSpPr>
          <p:grpSpPr bwMode="gray">
            <a:xfrm>
              <a:off x="-2286426" y="3800734"/>
              <a:ext cx="921387" cy="548632"/>
              <a:chOff x="-1573454" y="1531453"/>
              <a:chExt cx="1335187" cy="795026"/>
            </a:xfrm>
          </p:grpSpPr>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17"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5" name="Straight Connector 14"/>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
        <p:nvSpPr>
          <p:cNvPr id="20" name="Freeform 443"/>
          <p:cNvSpPr>
            <a:spLocks/>
          </p:cNvSpPr>
          <p:nvPr userDrawn="1"/>
        </p:nvSpPr>
        <p:spPr bwMode="auto">
          <a:xfrm>
            <a:off x="6740928" y="1678613"/>
            <a:ext cx="1240098" cy="1263062"/>
          </a:xfrm>
          <a:custGeom>
            <a:avLst/>
            <a:gdLst>
              <a:gd name="T0" fmla="*/ 231 w 407"/>
              <a:gd name="T1" fmla="*/ 431 h 431"/>
              <a:gd name="T2" fmla="*/ 231 w 407"/>
              <a:gd name="T3" fmla="*/ 431 h 431"/>
              <a:gd name="T4" fmla="*/ 231 w 407"/>
              <a:gd name="T5" fmla="*/ 319 h 431"/>
              <a:gd name="T6" fmla="*/ 226 w 407"/>
              <a:gd name="T7" fmla="*/ 315 h 431"/>
              <a:gd name="T8" fmla="*/ 20 w 407"/>
              <a:gd name="T9" fmla="*/ 315 h 431"/>
              <a:gd name="T10" fmla="*/ 0 w 407"/>
              <a:gd name="T11" fmla="*/ 294 h 431"/>
              <a:gd name="T12" fmla="*/ 0 w 407"/>
              <a:gd name="T13" fmla="*/ 0 h 431"/>
              <a:gd name="T14" fmla="*/ 16 w 407"/>
              <a:gd name="T15" fmla="*/ 0 h 431"/>
              <a:gd name="T16" fmla="*/ 16 w 407"/>
              <a:gd name="T17" fmla="*/ 294 h 431"/>
              <a:gd name="T18" fmla="*/ 20 w 407"/>
              <a:gd name="T19" fmla="*/ 298 h 431"/>
              <a:gd name="T20" fmla="*/ 226 w 407"/>
              <a:gd name="T21" fmla="*/ 298 h 431"/>
              <a:gd name="T22" fmla="*/ 247 w 407"/>
              <a:gd name="T23" fmla="*/ 319 h 431"/>
              <a:gd name="T24" fmla="*/ 247 w 407"/>
              <a:gd name="T25" fmla="*/ 400 h 431"/>
              <a:gd name="T26" fmla="*/ 398 w 407"/>
              <a:gd name="T27" fmla="*/ 299 h 431"/>
              <a:gd name="T28" fmla="*/ 407 w 407"/>
              <a:gd name="T29" fmla="*/ 313 h 431"/>
              <a:gd name="T30" fmla="*/ 231 w 407"/>
              <a:gd name="T3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431">
                <a:moveTo>
                  <a:pt x="231" y="431"/>
                </a:moveTo>
                <a:lnTo>
                  <a:pt x="231" y="431"/>
                </a:lnTo>
                <a:lnTo>
                  <a:pt x="231" y="319"/>
                </a:lnTo>
                <a:cubicBezTo>
                  <a:pt x="231" y="317"/>
                  <a:pt x="229" y="315"/>
                  <a:pt x="226" y="315"/>
                </a:cubicBezTo>
                <a:lnTo>
                  <a:pt x="20" y="315"/>
                </a:lnTo>
                <a:cubicBezTo>
                  <a:pt x="9" y="315"/>
                  <a:pt x="0" y="305"/>
                  <a:pt x="0" y="294"/>
                </a:cubicBezTo>
                <a:lnTo>
                  <a:pt x="0" y="0"/>
                </a:lnTo>
                <a:lnTo>
                  <a:pt x="16" y="0"/>
                </a:lnTo>
                <a:lnTo>
                  <a:pt x="16" y="294"/>
                </a:lnTo>
                <a:cubicBezTo>
                  <a:pt x="16" y="296"/>
                  <a:pt x="18" y="298"/>
                  <a:pt x="20" y="298"/>
                </a:cubicBezTo>
                <a:lnTo>
                  <a:pt x="226" y="298"/>
                </a:lnTo>
                <a:cubicBezTo>
                  <a:pt x="238" y="298"/>
                  <a:pt x="247" y="307"/>
                  <a:pt x="247" y="319"/>
                </a:cubicBezTo>
                <a:lnTo>
                  <a:pt x="247" y="400"/>
                </a:lnTo>
                <a:lnTo>
                  <a:pt x="398" y="299"/>
                </a:lnTo>
                <a:lnTo>
                  <a:pt x="407" y="313"/>
                </a:lnTo>
                <a:lnTo>
                  <a:pt x="231" y="43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ech Bubble Image C">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06400" y="938214"/>
            <a:ext cx="8475663" cy="3940619"/>
          </a:xfrm>
          <a:custGeom>
            <a:avLst/>
            <a:gdLst>
              <a:gd name="connsiteX0" fmla="*/ 0 w 8475663"/>
              <a:gd name="connsiteY0" fmla="*/ 0 h 3940619"/>
              <a:gd name="connsiteX1" fmla="*/ 8475663 w 8475663"/>
              <a:gd name="connsiteY1" fmla="*/ 0 h 3940619"/>
              <a:gd name="connsiteX2" fmla="*/ 8475663 w 8475663"/>
              <a:gd name="connsiteY2" fmla="*/ 3940619 h 3940619"/>
              <a:gd name="connsiteX3" fmla="*/ 0 w 8475663"/>
              <a:gd name="connsiteY3" fmla="*/ 3940619 h 3940619"/>
            </a:gdLst>
            <a:ahLst/>
            <a:cxnLst>
              <a:cxn ang="0">
                <a:pos x="connsiteX0" y="connsiteY0"/>
              </a:cxn>
              <a:cxn ang="0">
                <a:pos x="connsiteX1" y="connsiteY1"/>
              </a:cxn>
              <a:cxn ang="0">
                <a:pos x="connsiteX2" y="connsiteY2"/>
              </a:cxn>
              <a:cxn ang="0">
                <a:pos x="connsiteX3" y="connsiteY3"/>
              </a:cxn>
            </a:cxnLst>
            <a:rect l="l" t="t" r="r" b="b"/>
            <a:pathLst>
              <a:path w="8475663" h="3940619">
                <a:moveTo>
                  <a:pt x="0" y="0"/>
                </a:moveTo>
                <a:lnTo>
                  <a:pt x="8475663" y="0"/>
                </a:lnTo>
                <a:lnTo>
                  <a:pt x="8475663" y="3940619"/>
                </a:lnTo>
                <a:lnTo>
                  <a:pt x="0" y="3940619"/>
                </a:lnTo>
                <a:close/>
              </a:path>
            </a:pathLst>
          </a:custGeom>
        </p:spPr>
      </p:pic>
      <p:grpSp>
        <p:nvGrpSpPr>
          <p:cNvPr id="10" name="Group 9"/>
          <p:cNvGrpSpPr/>
          <p:nvPr userDrawn="1"/>
        </p:nvGrpSpPr>
        <p:grpSpPr>
          <a:xfrm>
            <a:off x="185914" y="204608"/>
            <a:ext cx="2725696" cy="927279"/>
            <a:chOff x="173802" y="204608"/>
            <a:chExt cx="2725696" cy="927279"/>
          </a:xfrm>
        </p:grpSpPr>
        <p:sp>
          <p:nvSpPr>
            <p:cNvPr id="11" name="Right Triangle 10"/>
            <p:cNvSpPr/>
            <p:nvPr userDrawn="1"/>
          </p:nvSpPr>
          <p:spPr>
            <a:xfrm rot="5400000">
              <a:off x="1694693"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3802" y="204608"/>
              <a:ext cx="2725696" cy="927279"/>
            </a:xfrm>
            <a:prstGeom prst="rect">
              <a:avLst/>
            </a:prstGeom>
          </p:spPr>
        </p:pic>
      </p:grpSp>
      <p:sp>
        <p:nvSpPr>
          <p:cNvPr id="9" name="Text Placeholder 4"/>
          <p:cNvSpPr>
            <a:spLocks noGrp="1"/>
          </p:cNvSpPr>
          <p:nvPr>
            <p:ph type="body" sz="quarter" idx="10"/>
          </p:nvPr>
        </p:nvSpPr>
        <p:spPr>
          <a:xfrm>
            <a:off x="4344992" y="1677586"/>
            <a:ext cx="4276493" cy="2147104"/>
          </a:xfrm>
        </p:spPr>
        <p:txBody>
          <a:bodyPr anchor="b"/>
          <a:lstStyle>
            <a:lvl1pPr>
              <a:lnSpc>
                <a:spcPct val="90000"/>
              </a:lnSpc>
              <a:spcAft>
                <a:spcPts val="2100"/>
              </a:spcAft>
              <a:defRPr sz="2600" u="sng" cap="all" baseline="0">
                <a:solidFill>
                  <a:schemeClr val="bg1"/>
                </a:solidFill>
              </a:defRPr>
            </a:lvl1pPr>
            <a:lvl2pPr>
              <a:lnSpc>
                <a:spcPct val="90000"/>
              </a:lnSpc>
              <a:defRPr sz="1000" b="1" baseline="0">
                <a:solidFill>
                  <a:schemeClr val="bg1"/>
                </a:solidFill>
              </a:defRPr>
            </a:lvl2pPr>
          </a:lstStyle>
          <a:p>
            <a:pPr lvl="0"/>
            <a:r>
              <a:rPr lang="nl-NL"/>
              <a:t>Tekststijl van het model bewerken</a:t>
            </a:r>
          </a:p>
          <a:p>
            <a:pPr lvl="1"/>
            <a:r>
              <a:rPr lang="nl-NL"/>
              <a:t>Tweede niveau</a:t>
            </a:r>
          </a:p>
        </p:txBody>
      </p:sp>
      <p:sp>
        <p:nvSpPr>
          <p:cNvPr id="13" name="Text Placeholder 7"/>
          <p:cNvSpPr>
            <a:spLocks noGrp="1"/>
          </p:cNvSpPr>
          <p:nvPr>
            <p:ph type="body" sz="quarter" idx="11"/>
          </p:nvPr>
        </p:nvSpPr>
        <p:spPr>
          <a:xfrm>
            <a:off x="657352" y="4189596"/>
            <a:ext cx="1872092" cy="478332"/>
          </a:xfrm>
        </p:spPr>
        <p:txBody>
          <a:bodyPr/>
          <a:lstStyle>
            <a:lvl1pPr>
              <a:lnSpc>
                <a:spcPct val="110000"/>
              </a:lnSpc>
              <a:spcAft>
                <a:spcPts val="0"/>
              </a:spcAft>
              <a:defRPr sz="700" cap="all" baseline="0">
                <a:solidFill>
                  <a:schemeClr val="bg1"/>
                </a:solidFill>
              </a:defRPr>
            </a:lvl1pPr>
          </a:lstStyle>
          <a:p>
            <a:pPr lvl="0"/>
            <a:r>
              <a:rPr lang="nl-NL"/>
              <a:t>Tekststijl van het model bewerken</a:t>
            </a:r>
          </a:p>
        </p:txBody>
      </p:sp>
      <p:grpSp>
        <p:nvGrpSpPr>
          <p:cNvPr id="15" name="Group 14"/>
          <p:cNvGrpSpPr/>
          <p:nvPr userDrawn="1"/>
        </p:nvGrpSpPr>
        <p:grpSpPr>
          <a:xfrm>
            <a:off x="-2398308" y="1131888"/>
            <a:ext cx="2294614" cy="1281331"/>
            <a:chOff x="-2398308" y="3068035"/>
            <a:chExt cx="2294614" cy="1281331"/>
          </a:xfrm>
        </p:grpSpPr>
        <p:sp>
          <p:nvSpPr>
            <p:cNvPr id="16" name="Rectangle 15"/>
            <p:cNvSpPr/>
            <p:nvPr userDrawn="1"/>
          </p:nvSpPr>
          <p:spPr bwMode="gray">
            <a:xfrm>
              <a:off x="-2398308" y="3068035"/>
              <a:ext cx="2294614"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r>
                <a:rPr kumimoji="0" lang="en-US" sz="1000" b="1" i="0" u="none" strike="noStrike" kern="0" cap="none" spc="0" normalizeH="0" baseline="0" dirty="0">
                  <a:ln>
                    <a:noFill/>
                  </a:ln>
                  <a:solidFill>
                    <a:schemeClr val="tx1"/>
                  </a:solidFill>
                  <a:effectLst/>
                  <a:uLnTx/>
                  <a:uFillTx/>
                  <a:latin typeface="+mj-lt"/>
                  <a:ea typeface="+mn-ea"/>
                  <a:cs typeface="+mn-cs"/>
                </a:rPr>
                <a:t>TEXT LEVELS AND BULLETS</a:t>
              </a:r>
            </a:p>
            <a:p>
              <a:pPr algn="l"/>
              <a:r>
                <a:rPr lang="en-US" sz="700" b="0" dirty="0">
                  <a:solidFill>
                    <a:schemeClr val="tx1"/>
                  </a:solidFill>
                </a:rPr>
                <a:t>Only use the </a:t>
              </a:r>
              <a:r>
                <a:rPr lang="en-US" sz="700" b="0" u="sng" dirty="0">
                  <a:solidFill>
                    <a:schemeClr val="tx1"/>
                  </a:solidFill>
                </a:rPr>
                <a:t>List Level buttons</a:t>
              </a:r>
              <a:r>
                <a:rPr lang="en-US" sz="700" b="0" dirty="0">
                  <a:solidFill>
                    <a:schemeClr val="tx1"/>
                  </a:solidFill>
                </a:rPr>
                <a:t> to apply the</a:t>
              </a:r>
              <a:r>
                <a:rPr lang="en-US" sz="700" b="0" baseline="0" dirty="0">
                  <a:solidFill>
                    <a:schemeClr val="tx1"/>
                  </a:solidFill>
                </a:rPr>
                <a:t> </a:t>
              </a:r>
              <a:r>
                <a:rPr lang="en-US" sz="700" b="0" i="0" u="none" baseline="0" dirty="0">
                  <a:solidFill>
                    <a:schemeClr val="tx1"/>
                  </a:solidFill>
                </a:rPr>
                <a:t>correct text levels and Levi Nine coloured bullets. Select your text and click on </a:t>
              </a:r>
              <a:r>
                <a:rPr lang="en-US" sz="700" b="1" i="0" u="none" baseline="0" dirty="0">
                  <a:solidFill>
                    <a:schemeClr val="tx1"/>
                  </a:solidFill>
                </a:rPr>
                <a:t>“Increase- or Decrease List Level”</a:t>
              </a: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a:p>
              <a:pPr algn="l"/>
              <a:endParaRPr lang="en-US" sz="700" b="0" i="0" u="none" baseline="0" dirty="0">
                <a:solidFill>
                  <a:schemeClr val="tx1"/>
                </a:solidFill>
              </a:endParaRPr>
            </a:p>
          </p:txBody>
        </p:sp>
        <p:grpSp>
          <p:nvGrpSpPr>
            <p:cNvPr id="17" name="Group 16"/>
            <p:cNvGrpSpPr/>
            <p:nvPr userDrawn="1"/>
          </p:nvGrpSpPr>
          <p:grpSpPr bwMode="gray">
            <a:xfrm>
              <a:off x="-2286426" y="3800734"/>
              <a:ext cx="921387" cy="548632"/>
              <a:chOff x="-1573454" y="1531453"/>
              <a:chExt cx="1335187" cy="795026"/>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573454" y="1531453"/>
                <a:ext cx="1335187" cy="795026"/>
              </a:xfrm>
              <a:custGeom>
                <a:avLst/>
                <a:gdLst>
                  <a:gd name="connsiteX0" fmla="*/ 0 w 2840306"/>
                  <a:gd name="connsiteY0" fmla="*/ 0 h 1691236"/>
                  <a:gd name="connsiteX1" fmla="*/ 2840306 w 2840306"/>
                  <a:gd name="connsiteY1" fmla="*/ 0 h 1691236"/>
                  <a:gd name="connsiteX2" fmla="*/ 2840306 w 2840306"/>
                  <a:gd name="connsiteY2" fmla="*/ 1691236 h 1691236"/>
                  <a:gd name="connsiteX3" fmla="*/ 0 w 2840306"/>
                  <a:gd name="connsiteY3" fmla="*/ 1691236 h 1691236"/>
                </a:gdLst>
                <a:ahLst/>
                <a:cxnLst>
                  <a:cxn ang="0">
                    <a:pos x="connsiteX0" y="connsiteY0"/>
                  </a:cxn>
                  <a:cxn ang="0">
                    <a:pos x="connsiteX1" y="connsiteY1"/>
                  </a:cxn>
                  <a:cxn ang="0">
                    <a:pos x="connsiteX2" y="connsiteY2"/>
                  </a:cxn>
                  <a:cxn ang="0">
                    <a:pos x="connsiteX3" y="connsiteY3"/>
                  </a:cxn>
                </a:cxnLst>
                <a:rect l="l" t="t" r="r" b="b"/>
                <a:pathLst>
                  <a:path w="2840306" h="1691236">
                    <a:moveTo>
                      <a:pt x="0" y="0"/>
                    </a:moveTo>
                    <a:lnTo>
                      <a:pt x="2840306" y="0"/>
                    </a:lnTo>
                    <a:lnTo>
                      <a:pt x="2840306" y="1691236"/>
                    </a:lnTo>
                    <a:lnTo>
                      <a:pt x="0" y="1691236"/>
                    </a:lnTo>
                    <a:close/>
                  </a:path>
                </a:pathLst>
              </a:custGeom>
            </p:spPr>
          </p:pic>
          <p:sp>
            <p:nvSpPr>
              <p:cNvPr id="20" name="Multiply 30"/>
              <p:cNvSpPr/>
              <p:nvPr/>
            </p:nvSpPr>
            <p:spPr bwMode="gray">
              <a:xfrm>
                <a:off x="-1571627" y="1551174"/>
                <a:ext cx="245272" cy="245272"/>
              </a:xfrm>
              <a:prstGeom prst="mathMultiply">
                <a:avLst>
                  <a:gd name="adj1" fmla="val 83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dirty="0" err="1"/>
              </a:p>
            </p:txBody>
          </p:sp>
        </p:grpSp>
        <p:cxnSp>
          <p:nvCxnSpPr>
            <p:cNvPr id="18" name="Straight Connector 17"/>
            <p:cNvCxnSpPr>
              <a:cxnSpLocks/>
            </p:cNvCxnSpPr>
            <p:nvPr userDrawn="1"/>
          </p:nvCxnSpPr>
          <p:spPr bwMode="gray">
            <a:xfrm flipH="1">
              <a:off x="-2398308" y="3074536"/>
              <a:ext cx="2294613" cy="0"/>
            </a:xfrm>
            <a:prstGeom prst="line">
              <a:avLst/>
            </a:prstGeom>
            <a:noFill/>
            <a:ln w="6350" cap="flat" cmpd="sng" algn="ctr">
              <a:solidFill>
                <a:srgbClr val="FF0000"/>
              </a:solidFill>
              <a:prstDash val="dash"/>
              <a:miter lim="800000"/>
            </a:ln>
            <a:effectLst/>
          </p:spPr>
        </p:cxnSp>
      </p:grpSp>
      <p:sp>
        <p:nvSpPr>
          <p:cNvPr id="22" name="Freeform 443"/>
          <p:cNvSpPr>
            <a:spLocks/>
          </p:cNvSpPr>
          <p:nvPr userDrawn="1"/>
        </p:nvSpPr>
        <p:spPr bwMode="auto">
          <a:xfrm>
            <a:off x="4042312" y="3004455"/>
            <a:ext cx="1401986" cy="1427948"/>
          </a:xfrm>
          <a:custGeom>
            <a:avLst/>
            <a:gdLst>
              <a:gd name="T0" fmla="*/ 231 w 407"/>
              <a:gd name="T1" fmla="*/ 431 h 431"/>
              <a:gd name="T2" fmla="*/ 231 w 407"/>
              <a:gd name="T3" fmla="*/ 431 h 431"/>
              <a:gd name="T4" fmla="*/ 231 w 407"/>
              <a:gd name="T5" fmla="*/ 319 h 431"/>
              <a:gd name="T6" fmla="*/ 226 w 407"/>
              <a:gd name="T7" fmla="*/ 315 h 431"/>
              <a:gd name="T8" fmla="*/ 20 w 407"/>
              <a:gd name="T9" fmla="*/ 315 h 431"/>
              <a:gd name="T10" fmla="*/ 0 w 407"/>
              <a:gd name="T11" fmla="*/ 294 h 431"/>
              <a:gd name="T12" fmla="*/ 0 w 407"/>
              <a:gd name="T13" fmla="*/ 0 h 431"/>
              <a:gd name="T14" fmla="*/ 16 w 407"/>
              <a:gd name="T15" fmla="*/ 0 h 431"/>
              <a:gd name="T16" fmla="*/ 16 w 407"/>
              <a:gd name="T17" fmla="*/ 294 h 431"/>
              <a:gd name="T18" fmla="*/ 20 w 407"/>
              <a:gd name="T19" fmla="*/ 298 h 431"/>
              <a:gd name="T20" fmla="*/ 226 w 407"/>
              <a:gd name="T21" fmla="*/ 298 h 431"/>
              <a:gd name="T22" fmla="*/ 247 w 407"/>
              <a:gd name="T23" fmla="*/ 319 h 431"/>
              <a:gd name="T24" fmla="*/ 247 w 407"/>
              <a:gd name="T25" fmla="*/ 400 h 431"/>
              <a:gd name="T26" fmla="*/ 398 w 407"/>
              <a:gd name="T27" fmla="*/ 299 h 431"/>
              <a:gd name="T28" fmla="*/ 407 w 407"/>
              <a:gd name="T29" fmla="*/ 313 h 431"/>
              <a:gd name="T30" fmla="*/ 231 w 407"/>
              <a:gd name="T3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431">
                <a:moveTo>
                  <a:pt x="231" y="431"/>
                </a:moveTo>
                <a:lnTo>
                  <a:pt x="231" y="431"/>
                </a:lnTo>
                <a:lnTo>
                  <a:pt x="231" y="319"/>
                </a:lnTo>
                <a:cubicBezTo>
                  <a:pt x="231" y="317"/>
                  <a:pt x="229" y="315"/>
                  <a:pt x="226" y="315"/>
                </a:cubicBezTo>
                <a:lnTo>
                  <a:pt x="20" y="315"/>
                </a:lnTo>
                <a:cubicBezTo>
                  <a:pt x="9" y="315"/>
                  <a:pt x="0" y="305"/>
                  <a:pt x="0" y="294"/>
                </a:cubicBezTo>
                <a:lnTo>
                  <a:pt x="0" y="0"/>
                </a:lnTo>
                <a:lnTo>
                  <a:pt x="16" y="0"/>
                </a:lnTo>
                <a:lnTo>
                  <a:pt x="16" y="294"/>
                </a:lnTo>
                <a:cubicBezTo>
                  <a:pt x="16" y="296"/>
                  <a:pt x="18" y="298"/>
                  <a:pt x="20" y="298"/>
                </a:cubicBezTo>
                <a:lnTo>
                  <a:pt x="226" y="298"/>
                </a:lnTo>
                <a:cubicBezTo>
                  <a:pt x="238" y="298"/>
                  <a:pt x="247" y="307"/>
                  <a:pt x="247" y="319"/>
                </a:cubicBezTo>
                <a:lnTo>
                  <a:pt x="247" y="400"/>
                </a:lnTo>
                <a:lnTo>
                  <a:pt x="398" y="299"/>
                </a:lnTo>
                <a:lnTo>
                  <a:pt x="407" y="313"/>
                </a:lnTo>
                <a:lnTo>
                  <a:pt x="231" y="43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2356022" y="2044"/>
            <a:ext cx="13887032"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06400" y="1134548"/>
            <a:ext cx="8305800" cy="722860"/>
          </a:xfrm>
          <a:prstGeom prst="rect">
            <a:avLst/>
          </a:prstGeom>
        </p:spPr>
        <p:txBody>
          <a:bodyPr vert="horz" lIns="0" tIns="0" rIns="0" bIns="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406400" y="2038027"/>
            <a:ext cx="8305800" cy="2558978"/>
          </a:xfrm>
          <a:prstGeom prst="rect">
            <a:avLst/>
          </a:prstGeom>
        </p:spPr>
        <p:txBody>
          <a:bodyPr vert="horz" lIns="0" tIns="0" rIns="0" bIns="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10934" y="4816641"/>
            <a:ext cx="1154726" cy="135000"/>
          </a:xfrm>
          <a:prstGeom prst="rect">
            <a:avLst/>
          </a:prstGeom>
        </p:spPr>
        <p:txBody>
          <a:bodyPr vert="horz" lIns="0" tIns="0" rIns="0" bIns="0" rtlCol="0" anchor="ctr">
            <a:noAutofit/>
          </a:bodyPr>
          <a:lstStyle>
            <a:lvl1pPr algn="r">
              <a:defRPr sz="750">
                <a:solidFill>
                  <a:schemeClr val="tx1">
                    <a:lumMod val="50000"/>
                    <a:lumOff val="50000"/>
                  </a:schemeClr>
                </a:solidFill>
              </a:defRPr>
            </a:lvl1pPr>
          </a:lstStyle>
          <a:p>
            <a:r>
              <a:rPr lang="en-US"/>
              <a:t>31/12/2017</a:t>
            </a:r>
            <a:endParaRPr lang="en-US" dirty="0"/>
          </a:p>
        </p:txBody>
      </p:sp>
      <p:sp>
        <p:nvSpPr>
          <p:cNvPr id="5" name="Footer Placeholder 4"/>
          <p:cNvSpPr>
            <a:spLocks noGrp="1"/>
          </p:cNvSpPr>
          <p:nvPr>
            <p:ph type="ftr" sz="quarter" idx="3"/>
          </p:nvPr>
        </p:nvSpPr>
        <p:spPr>
          <a:xfrm>
            <a:off x="390525" y="4816641"/>
            <a:ext cx="6966554" cy="135000"/>
          </a:xfrm>
          <a:prstGeom prst="rect">
            <a:avLst/>
          </a:prstGeom>
        </p:spPr>
        <p:txBody>
          <a:bodyPr vert="horz" lIns="0" tIns="0" rIns="0" bIns="0" rtlCol="0" anchor="ctr">
            <a:noAutofit/>
          </a:bodyPr>
          <a:lstStyle>
            <a:lvl1pPr algn="l">
              <a:defRPr sz="750">
                <a:solidFill>
                  <a:schemeClr val="tx1">
                    <a:lumMod val="50000"/>
                    <a:lumOff val="50000"/>
                  </a:schemeClr>
                </a:solidFill>
              </a:defRPr>
            </a:lvl1pPr>
          </a:lstStyle>
          <a:p>
            <a:r>
              <a:rPr lang="en-US"/>
              <a:t>Footer text</a:t>
            </a:r>
            <a:endParaRPr lang="en-US" dirty="0"/>
          </a:p>
        </p:txBody>
      </p:sp>
      <p:sp>
        <p:nvSpPr>
          <p:cNvPr id="6" name="Slide Number Placeholder 5"/>
          <p:cNvSpPr>
            <a:spLocks noGrp="1"/>
          </p:cNvSpPr>
          <p:nvPr>
            <p:ph type="sldNum" sz="quarter" idx="4"/>
          </p:nvPr>
        </p:nvSpPr>
        <p:spPr>
          <a:xfrm>
            <a:off x="8778240" y="4816641"/>
            <a:ext cx="365760" cy="135000"/>
          </a:xfrm>
          <a:prstGeom prst="rect">
            <a:avLst/>
          </a:prstGeom>
        </p:spPr>
        <p:txBody>
          <a:bodyPr vert="horz" lIns="0" tIns="0" rIns="0" bIns="0" rtlCol="0" anchor="ctr">
            <a:noAutofit/>
          </a:bodyPr>
          <a:lstStyle>
            <a:lvl1pPr algn="l">
              <a:defRPr sz="750">
                <a:solidFill>
                  <a:schemeClr val="tx1">
                    <a:lumMod val="50000"/>
                    <a:lumOff val="50000"/>
                  </a:schemeClr>
                </a:solidFill>
              </a:defRPr>
            </a:lvl1pPr>
          </a:lstStyle>
          <a:p>
            <a:fld id="{A33AA92D-796C-8540-8CE1-E638B233369D}" type="slidenum">
              <a:rPr lang="en-US" smtClean="0"/>
              <a:pPr/>
              <a:t>‹nr.›</a:t>
            </a:fld>
            <a:endParaRPr lang="en-US" dirty="0"/>
          </a:p>
        </p:txBody>
      </p:sp>
      <p:sp>
        <p:nvSpPr>
          <p:cNvPr id="7" name="Text Placeholder 2"/>
          <p:cNvSpPr txBox="1">
            <a:spLocks/>
          </p:cNvSpPr>
          <p:nvPr userDrawn="1"/>
        </p:nvSpPr>
        <p:spPr>
          <a:xfrm>
            <a:off x="0" y="-440754"/>
            <a:ext cx="2603500" cy="440754"/>
          </a:xfrm>
          <a:prstGeom prst="rect">
            <a:avLst/>
          </a:prstGeom>
        </p:spPr>
        <p:txBody>
          <a:bodyPr vert="horz" lIns="0" tIns="0" rIns="0" bIns="0" rtlCol="0">
            <a:noAutofit/>
          </a:bodyPr>
          <a:lstStyle>
            <a:lvl1pPr marL="0" indent="0" algn="l" defTabSz="540000" rtl="0" eaLnBrk="1" fontAlgn="base" latinLnBrk="0" hangingPunct="1">
              <a:lnSpc>
                <a:spcPct val="100000"/>
              </a:lnSpc>
              <a:spcBef>
                <a:spcPts val="0"/>
              </a:spcBef>
              <a:spcAft>
                <a:spcPts val="900"/>
              </a:spcAft>
              <a:buFont typeface="Arial"/>
              <a:buNone/>
              <a:defRPr sz="1400" b="1" kern="1200">
                <a:solidFill>
                  <a:schemeClr val="tx1"/>
                </a:solidFill>
                <a:latin typeface="+mn-lt"/>
                <a:ea typeface="+mn-ea"/>
                <a:cs typeface="+mn-cs"/>
              </a:defRPr>
            </a:lvl1pPr>
            <a:lvl2pPr marL="0" indent="-4763" algn="l" defTabSz="685800" rtl="0" eaLnBrk="1" latinLnBrk="0" hangingPunct="1">
              <a:lnSpc>
                <a:spcPct val="100000"/>
              </a:lnSpc>
              <a:spcBef>
                <a:spcPts val="0"/>
              </a:spcBef>
              <a:buFont typeface="Arial"/>
              <a:buNone/>
              <a:tabLst/>
              <a:defRPr sz="1400" kern="1200">
                <a:solidFill>
                  <a:schemeClr val="tx1"/>
                </a:solidFill>
                <a:latin typeface="+mn-lt"/>
                <a:ea typeface="+mn-ea"/>
                <a:cs typeface="+mn-cs"/>
              </a:defRPr>
            </a:lvl2pPr>
            <a:lvl3pPr marL="135731" indent="-135731" algn="l" defTabSz="685800" rtl="0" eaLnBrk="1" latinLnBrk="0" hangingPunct="1">
              <a:lnSpc>
                <a:spcPct val="100000"/>
              </a:lnSpc>
              <a:spcBef>
                <a:spcPts val="0"/>
              </a:spcBef>
              <a:buFont typeface="Arial" charset="0"/>
              <a:buChar char="•"/>
              <a:tabLst/>
              <a:defRPr sz="1400" kern="1200">
                <a:solidFill>
                  <a:schemeClr val="tx1"/>
                </a:solidFill>
                <a:latin typeface="+mn-lt"/>
                <a:ea typeface="+mn-ea"/>
                <a:cs typeface="+mn-cs"/>
              </a:defRPr>
            </a:lvl3pPr>
            <a:lvl4pPr marL="267891" indent="-132160" algn="l" defTabSz="685800" rtl="0" eaLnBrk="1" latinLnBrk="0" hangingPunct="1">
              <a:lnSpc>
                <a:spcPct val="100000"/>
              </a:lnSpc>
              <a:spcBef>
                <a:spcPts val="0"/>
              </a:spcBef>
              <a:buFont typeface="Helvetica" charset="0"/>
              <a:buChar char="⁃"/>
              <a:tabLst/>
              <a:defRPr sz="1400" kern="1200">
                <a:solidFill>
                  <a:schemeClr val="tx1"/>
                </a:solidFill>
                <a:latin typeface="+mn-lt"/>
                <a:ea typeface="+mn-ea"/>
                <a:cs typeface="+mn-cs"/>
              </a:defRPr>
            </a:lvl4pPr>
            <a:lvl5pPr marL="404813" indent="-136922" algn="l" defTabSz="685800" rtl="0" eaLnBrk="1" latinLnBrk="0" hangingPunct="1">
              <a:lnSpc>
                <a:spcPct val="100000"/>
              </a:lnSpc>
              <a:spcBef>
                <a:spcPts val="0"/>
              </a:spcBef>
              <a:buFont typeface="Helvetica" charset="0"/>
              <a:buChar char="⁃"/>
              <a:tabLst/>
              <a:defRPr sz="140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Aft>
                <a:spcPts val="0"/>
              </a:spcAft>
            </a:pPr>
            <a:r>
              <a:rPr lang="en-US" sz="900" b="1" dirty="0"/>
              <a:t>ON-SCREEN 16X9 </a:t>
            </a:r>
            <a:br>
              <a:rPr lang="en-US" sz="800" b="1" dirty="0"/>
            </a:br>
            <a:r>
              <a:rPr lang="en-US" sz="700" b="0" dirty="0"/>
              <a:t>H: 14,29cm X W 25,4cm</a:t>
            </a:r>
          </a:p>
          <a:p>
            <a:pPr>
              <a:spcAft>
                <a:spcPts val="0"/>
              </a:spcAft>
            </a:pPr>
            <a:r>
              <a:rPr lang="en-US" sz="700" b="0" baseline="0" dirty="0"/>
              <a:t>H: 405px X W 720px (or any other equal aspect ratio)</a:t>
            </a:r>
            <a:endParaRPr lang="en-US" sz="700" b="0" dirty="0"/>
          </a:p>
        </p:txBody>
      </p:sp>
      <p:grpSp>
        <p:nvGrpSpPr>
          <p:cNvPr id="8" name="Group 7"/>
          <p:cNvGrpSpPr/>
          <p:nvPr userDrawn="1"/>
        </p:nvGrpSpPr>
        <p:grpSpPr>
          <a:xfrm>
            <a:off x="185914" y="204608"/>
            <a:ext cx="2725696" cy="927279"/>
            <a:chOff x="185914" y="204608"/>
            <a:chExt cx="2725696" cy="927279"/>
          </a:xfrm>
        </p:grpSpPr>
        <p:sp>
          <p:nvSpPr>
            <p:cNvPr id="13" name="Right Triangle 12"/>
            <p:cNvSpPr/>
            <p:nvPr userDrawn="1"/>
          </p:nvSpPr>
          <p:spPr>
            <a:xfrm rot="5400000">
              <a:off x="1706805" y="803404"/>
              <a:ext cx="222202" cy="3497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7" cstate="screen">
              <a:extLst>
                <a:ext uri="{28A0092B-C50C-407E-A947-70E740481C1C}">
                  <a14:useLocalDpi xmlns:a14="http://schemas.microsoft.com/office/drawing/2010/main"/>
                </a:ext>
              </a:extLst>
            </a:blip>
            <a:srcRect/>
            <a:stretch/>
          </p:blipFill>
          <p:spPr>
            <a:xfrm>
              <a:off x="185914" y="204608"/>
              <a:ext cx="2725696" cy="927279"/>
            </a:xfrm>
            <a:prstGeom prst="rect">
              <a:avLst/>
            </a:prstGeom>
          </p:spPr>
        </p:pic>
      </p:grpSp>
      <p:sp>
        <p:nvSpPr>
          <p:cNvPr id="16" name="Rectangle 15"/>
          <p:cNvSpPr>
            <a:spLocks noChangeArrowheads="1"/>
          </p:cNvSpPr>
          <p:nvPr userDrawn="1"/>
        </p:nvSpPr>
        <p:spPr bwMode="gray">
          <a:xfrm>
            <a:off x="10525952" y="229055"/>
            <a:ext cx="162000" cy="161421"/>
          </a:xfrm>
          <a:prstGeom prst="rect">
            <a:avLst/>
          </a:prstGeom>
          <a:solidFill>
            <a:schemeClr val="tx1"/>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17" name="Rectangle 16"/>
          <p:cNvSpPr>
            <a:spLocks noChangeArrowheads="1"/>
          </p:cNvSpPr>
          <p:nvPr userDrawn="1"/>
        </p:nvSpPr>
        <p:spPr bwMode="gray">
          <a:xfrm>
            <a:off x="10758163" y="229055"/>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Black</a:t>
            </a:r>
          </a:p>
          <a:p>
            <a:pPr>
              <a:lnSpc>
                <a:spcPct val="50000"/>
              </a:lnSpc>
              <a:spcBef>
                <a:spcPct val="20000"/>
              </a:spcBef>
              <a:spcAft>
                <a:spcPct val="20000"/>
              </a:spcAft>
            </a:pPr>
            <a:r>
              <a:rPr lang="en-GB" altLang="en-US" sz="600" dirty="0">
                <a:solidFill>
                  <a:schemeClr val="tx1"/>
                </a:solidFill>
              </a:rPr>
              <a:t>RGB = 20, 57, 129</a:t>
            </a:r>
          </a:p>
        </p:txBody>
      </p:sp>
      <p:sp>
        <p:nvSpPr>
          <p:cNvPr id="18" name="Rectangle 17"/>
          <p:cNvSpPr>
            <a:spLocks noChangeArrowheads="1"/>
          </p:cNvSpPr>
          <p:nvPr userDrawn="1"/>
        </p:nvSpPr>
        <p:spPr bwMode="gray">
          <a:xfrm>
            <a:off x="10525952" y="435537"/>
            <a:ext cx="162000" cy="161421"/>
          </a:xfrm>
          <a:prstGeom prst="rect">
            <a:avLst/>
          </a:prstGeom>
          <a:solidFill>
            <a:schemeClr val="tx2"/>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19" name="Rectangle 18"/>
          <p:cNvSpPr>
            <a:spLocks noChangeArrowheads="1"/>
          </p:cNvSpPr>
          <p:nvPr userDrawn="1"/>
        </p:nvSpPr>
        <p:spPr bwMode="gray">
          <a:xfrm>
            <a:off x="10758163" y="435537"/>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Grey </a:t>
            </a:r>
          </a:p>
          <a:p>
            <a:pPr>
              <a:lnSpc>
                <a:spcPct val="50000"/>
              </a:lnSpc>
              <a:spcBef>
                <a:spcPct val="20000"/>
              </a:spcBef>
              <a:spcAft>
                <a:spcPct val="20000"/>
              </a:spcAft>
            </a:pPr>
            <a:r>
              <a:rPr lang="en-GB" altLang="en-US" sz="600" dirty="0">
                <a:solidFill>
                  <a:schemeClr val="tx1"/>
                </a:solidFill>
              </a:rPr>
              <a:t>RGB =87, 87, 87</a:t>
            </a:r>
          </a:p>
        </p:txBody>
      </p:sp>
      <p:sp>
        <p:nvSpPr>
          <p:cNvPr id="20" name="Rectangle 19"/>
          <p:cNvSpPr>
            <a:spLocks noChangeArrowheads="1"/>
          </p:cNvSpPr>
          <p:nvPr userDrawn="1"/>
        </p:nvSpPr>
        <p:spPr bwMode="gray">
          <a:xfrm>
            <a:off x="9407617" y="27376"/>
            <a:ext cx="2123392" cy="11185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Bef>
                <a:spcPct val="20000"/>
              </a:spcBef>
              <a:spcAft>
                <a:spcPct val="20000"/>
              </a:spcAft>
            </a:pPr>
            <a:r>
              <a:rPr lang="en-GB" altLang="en-US" sz="900" b="1" cap="all" baseline="0" dirty="0">
                <a:solidFill>
                  <a:schemeClr val="tx1"/>
                </a:solidFill>
                <a:latin typeface="+mj-lt"/>
              </a:rPr>
              <a:t>Colour guidelines</a:t>
            </a:r>
          </a:p>
        </p:txBody>
      </p:sp>
      <p:sp>
        <p:nvSpPr>
          <p:cNvPr id="21" name="Rectangle 20"/>
          <p:cNvSpPr>
            <a:spLocks noChangeArrowheads="1"/>
          </p:cNvSpPr>
          <p:nvPr userDrawn="1"/>
        </p:nvSpPr>
        <p:spPr bwMode="gray">
          <a:xfrm>
            <a:off x="10525952" y="642019"/>
            <a:ext cx="162000" cy="161421"/>
          </a:xfrm>
          <a:prstGeom prst="rect">
            <a:avLst/>
          </a:prstGeom>
          <a:solidFill>
            <a:schemeClr val="accent4"/>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22" name="Rectangle 21"/>
          <p:cNvSpPr>
            <a:spLocks noChangeArrowheads="1"/>
          </p:cNvSpPr>
          <p:nvPr userDrawn="1"/>
        </p:nvSpPr>
        <p:spPr bwMode="gray">
          <a:xfrm>
            <a:off x="10758163" y="642019"/>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Dance 4 Life Red</a:t>
            </a:r>
          </a:p>
          <a:p>
            <a:pPr>
              <a:lnSpc>
                <a:spcPct val="50000"/>
              </a:lnSpc>
              <a:spcBef>
                <a:spcPct val="20000"/>
              </a:spcBef>
              <a:spcAft>
                <a:spcPct val="20000"/>
              </a:spcAft>
            </a:pPr>
            <a:r>
              <a:rPr lang="en-GB" altLang="en-US" sz="600" dirty="0">
                <a:solidFill>
                  <a:schemeClr val="tx1"/>
                </a:solidFill>
              </a:rPr>
              <a:t>RGB = 215, 34, 33</a:t>
            </a:r>
          </a:p>
        </p:txBody>
      </p:sp>
      <p:sp>
        <p:nvSpPr>
          <p:cNvPr id="23" name="Rectangle 22"/>
          <p:cNvSpPr>
            <a:spLocks noChangeArrowheads="1"/>
          </p:cNvSpPr>
          <p:nvPr userDrawn="1"/>
        </p:nvSpPr>
        <p:spPr bwMode="gray">
          <a:xfrm>
            <a:off x="10525952" y="848501"/>
            <a:ext cx="162000" cy="161421"/>
          </a:xfrm>
          <a:prstGeom prst="rect">
            <a:avLst/>
          </a:prstGeom>
          <a:solidFill>
            <a:schemeClr val="accent5"/>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24" name="Rectangle 23"/>
          <p:cNvSpPr>
            <a:spLocks noChangeArrowheads="1"/>
          </p:cNvSpPr>
          <p:nvPr userDrawn="1"/>
        </p:nvSpPr>
        <p:spPr bwMode="gray">
          <a:xfrm>
            <a:off x="10758163" y="848501"/>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Black</a:t>
            </a:r>
          </a:p>
          <a:p>
            <a:pPr>
              <a:lnSpc>
                <a:spcPct val="50000"/>
              </a:lnSpc>
              <a:spcBef>
                <a:spcPct val="20000"/>
              </a:spcBef>
              <a:spcAft>
                <a:spcPct val="20000"/>
              </a:spcAft>
            </a:pPr>
            <a:r>
              <a:rPr lang="en-GB" altLang="en-US" sz="600" dirty="0">
                <a:solidFill>
                  <a:schemeClr val="tx1"/>
                </a:solidFill>
              </a:rPr>
              <a:t>RGB = 0, 0, 0</a:t>
            </a:r>
          </a:p>
        </p:txBody>
      </p:sp>
      <p:sp>
        <p:nvSpPr>
          <p:cNvPr id="25" name="Rectangle 24"/>
          <p:cNvSpPr>
            <a:spLocks noChangeArrowheads="1"/>
          </p:cNvSpPr>
          <p:nvPr userDrawn="1"/>
        </p:nvSpPr>
        <p:spPr bwMode="gray">
          <a:xfrm>
            <a:off x="9407617" y="229055"/>
            <a:ext cx="162000" cy="161421"/>
          </a:xfrm>
          <a:prstGeom prst="rect">
            <a:avLst/>
          </a:prstGeom>
          <a:solidFill>
            <a:schemeClr val="bg1"/>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26" name="Rectangle 25"/>
          <p:cNvSpPr>
            <a:spLocks noChangeArrowheads="1"/>
          </p:cNvSpPr>
          <p:nvPr userDrawn="1"/>
        </p:nvSpPr>
        <p:spPr bwMode="gray">
          <a:xfrm>
            <a:off x="9639828" y="229055"/>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White </a:t>
            </a:r>
          </a:p>
          <a:p>
            <a:pPr>
              <a:lnSpc>
                <a:spcPct val="50000"/>
              </a:lnSpc>
              <a:spcBef>
                <a:spcPct val="20000"/>
              </a:spcBef>
              <a:spcAft>
                <a:spcPct val="20000"/>
              </a:spcAft>
            </a:pPr>
            <a:r>
              <a:rPr lang="en-GB" altLang="en-US" sz="600" dirty="0">
                <a:solidFill>
                  <a:schemeClr val="tx1"/>
                </a:solidFill>
              </a:rPr>
              <a:t>RGB =255, 255, 255</a:t>
            </a:r>
          </a:p>
        </p:txBody>
      </p:sp>
      <p:sp>
        <p:nvSpPr>
          <p:cNvPr id="27" name="Rectangle 26"/>
          <p:cNvSpPr>
            <a:spLocks noChangeArrowheads="1"/>
          </p:cNvSpPr>
          <p:nvPr userDrawn="1"/>
        </p:nvSpPr>
        <p:spPr bwMode="gray">
          <a:xfrm>
            <a:off x="9407617" y="435537"/>
            <a:ext cx="162000" cy="161421"/>
          </a:xfrm>
          <a:prstGeom prst="rect">
            <a:avLst/>
          </a:prstGeom>
          <a:solidFill>
            <a:schemeClr val="bg2"/>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28" name="Rectangle 27"/>
          <p:cNvSpPr>
            <a:spLocks noChangeArrowheads="1"/>
          </p:cNvSpPr>
          <p:nvPr userDrawn="1"/>
        </p:nvSpPr>
        <p:spPr bwMode="gray">
          <a:xfrm>
            <a:off x="9639828" y="435537"/>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Grey</a:t>
            </a:r>
          </a:p>
          <a:p>
            <a:pPr>
              <a:lnSpc>
                <a:spcPct val="50000"/>
              </a:lnSpc>
              <a:spcBef>
                <a:spcPct val="20000"/>
              </a:spcBef>
              <a:spcAft>
                <a:spcPct val="20000"/>
              </a:spcAft>
            </a:pPr>
            <a:r>
              <a:rPr lang="en-GB" altLang="en-US" sz="600" dirty="0">
                <a:solidFill>
                  <a:schemeClr val="tx1"/>
                </a:solidFill>
              </a:rPr>
              <a:t>RGB = 255, 255, 255</a:t>
            </a:r>
          </a:p>
        </p:txBody>
      </p:sp>
      <p:sp>
        <p:nvSpPr>
          <p:cNvPr id="29" name="Rectangle 28"/>
          <p:cNvSpPr>
            <a:spLocks noChangeArrowheads="1"/>
          </p:cNvSpPr>
          <p:nvPr userDrawn="1"/>
        </p:nvSpPr>
        <p:spPr bwMode="gray">
          <a:xfrm>
            <a:off x="9407617" y="642019"/>
            <a:ext cx="162000" cy="161421"/>
          </a:xfrm>
          <a:prstGeom prst="rect">
            <a:avLst/>
          </a:prstGeom>
          <a:solidFill>
            <a:schemeClr val="accent1"/>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30" name="Rectangle 29"/>
          <p:cNvSpPr>
            <a:spLocks noChangeArrowheads="1"/>
          </p:cNvSpPr>
          <p:nvPr userDrawn="1"/>
        </p:nvSpPr>
        <p:spPr bwMode="gray">
          <a:xfrm>
            <a:off x="9639828" y="642019"/>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Dance 4 Life Red</a:t>
            </a:r>
          </a:p>
          <a:p>
            <a:pPr>
              <a:lnSpc>
                <a:spcPct val="50000"/>
              </a:lnSpc>
              <a:spcBef>
                <a:spcPct val="20000"/>
              </a:spcBef>
              <a:spcAft>
                <a:spcPct val="20000"/>
              </a:spcAft>
            </a:pPr>
            <a:r>
              <a:rPr lang="en-GB" altLang="en-US" sz="600" dirty="0">
                <a:solidFill>
                  <a:schemeClr val="tx1"/>
                </a:solidFill>
              </a:rPr>
              <a:t>RGB = 215, 34, 33</a:t>
            </a:r>
          </a:p>
        </p:txBody>
      </p:sp>
      <p:sp>
        <p:nvSpPr>
          <p:cNvPr id="31" name="Rectangle 30"/>
          <p:cNvSpPr>
            <a:spLocks noChangeArrowheads="1"/>
          </p:cNvSpPr>
          <p:nvPr userDrawn="1"/>
        </p:nvSpPr>
        <p:spPr bwMode="gray">
          <a:xfrm>
            <a:off x="9407617" y="848501"/>
            <a:ext cx="162000" cy="161421"/>
          </a:xfrm>
          <a:prstGeom prst="rect">
            <a:avLst/>
          </a:prstGeom>
          <a:solidFill>
            <a:schemeClr val="accent2"/>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32" name="Rectangle 31"/>
          <p:cNvSpPr>
            <a:spLocks noChangeArrowheads="1"/>
          </p:cNvSpPr>
          <p:nvPr userDrawn="1"/>
        </p:nvSpPr>
        <p:spPr bwMode="gray">
          <a:xfrm>
            <a:off x="9639828" y="848501"/>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Black</a:t>
            </a:r>
          </a:p>
          <a:p>
            <a:pPr>
              <a:lnSpc>
                <a:spcPct val="50000"/>
              </a:lnSpc>
              <a:spcBef>
                <a:spcPct val="20000"/>
              </a:spcBef>
              <a:spcAft>
                <a:spcPct val="20000"/>
              </a:spcAft>
            </a:pPr>
            <a:r>
              <a:rPr lang="en-GB" altLang="en-US" sz="600" dirty="0">
                <a:solidFill>
                  <a:schemeClr val="tx1"/>
                </a:solidFill>
              </a:rPr>
              <a:t>RGB = 0, 0, 0</a:t>
            </a:r>
          </a:p>
        </p:txBody>
      </p:sp>
      <p:sp>
        <p:nvSpPr>
          <p:cNvPr id="33" name="Rectangle 32"/>
          <p:cNvSpPr>
            <a:spLocks noChangeArrowheads="1"/>
          </p:cNvSpPr>
          <p:nvPr userDrawn="1"/>
        </p:nvSpPr>
        <p:spPr bwMode="gray">
          <a:xfrm>
            <a:off x="10525952" y="1054984"/>
            <a:ext cx="162000" cy="161421"/>
          </a:xfrm>
          <a:prstGeom prst="rect">
            <a:avLst/>
          </a:prstGeom>
          <a:solidFill>
            <a:schemeClr val="accent6"/>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34" name="Rectangle 33"/>
          <p:cNvSpPr>
            <a:spLocks noChangeArrowheads="1"/>
          </p:cNvSpPr>
          <p:nvPr userDrawn="1"/>
        </p:nvSpPr>
        <p:spPr bwMode="gray">
          <a:xfrm>
            <a:off x="10758163" y="1054984"/>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White</a:t>
            </a:r>
          </a:p>
          <a:p>
            <a:pPr>
              <a:lnSpc>
                <a:spcPct val="50000"/>
              </a:lnSpc>
              <a:spcBef>
                <a:spcPct val="20000"/>
              </a:spcBef>
              <a:spcAft>
                <a:spcPct val="20000"/>
              </a:spcAft>
            </a:pPr>
            <a:r>
              <a:rPr lang="en-GB" altLang="en-US" sz="600" dirty="0">
                <a:solidFill>
                  <a:schemeClr val="tx1"/>
                </a:solidFill>
              </a:rPr>
              <a:t>RGB = 255,</a:t>
            </a:r>
            <a:r>
              <a:rPr lang="en-GB" altLang="en-US" sz="600" baseline="0" dirty="0">
                <a:solidFill>
                  <a:schemeClr val="tx1"/>
                </a:solidFill>
              </a:rPr>
              <a:t> 255, 255</a:t>
            </a:r>
            <a:endParaRPr lang="en-GB" altLang="en-US" sz="600" dirty="0">
              <a:solidFill>
                <a:schemeClr val="tx1"/>
              </a:solidFill>
            </a:endParaRPr>
          </a:p>
        </p:txBody>
      </p:sp>
      <p:sp>
        <p:nvSpPr>
          <p:cNvPr id="35" name="Rectangle 34"/>
          <p:cNvSpPr>
            <a:spLocks noChangeArrowheads="1"/>
          </p:cNvSpPr>
          <p:nvPr userDrawn="1"/>
        </p:nvSpPr>
        <p:spPr bwMode="gray">
          <a:xfrm>
            <a:off x="9407617" y="1054984"/>
            <a:ext cx="162000" cy="161421"/>
          </a:xfrm>
          <a:prstGeom prst="rect">
            <a:avLst/>
          </a:prstGeom>
          <a:solidFill>
            <a:schemeClr val="accent3"/>
          </a:solidFill>
          <a:ln w="3175">
            <a:solidFill>
              <a:schemeClr val="tx1"/>
            </a:solidFill>
          </a:ln>
          <a:effec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750">
              <a:solidFill>
                <a:schemeClr val="tx1"/>
              </a:solidFill>
            </a:endParaRPr>
          </a:p>
        </p:txBody>
      </p:sp>
      <p:sp>
        <p:nvSpPr>
          <p:cNvPr id="36" name="Rectangle 35"/>
          <p:cNvSpPr>
            <a:spLocks noChangeArrowheads="1"/>
          </p:cNvSpPr>
          <p:nvPr userDrawn="1"/>
        </p:nvSpPr>
        <p:spPr bwMode="gray">
          <a:xfrm>
            <a:off x="9639828" y="1054984"/>
            <a:ext cx="772846" cy="19359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50000"/>
              </a:lnSpc>
              <a:spcBef>
                <a:spcPct val="20000"/>
              </a:spcBef>
              <a:spcAft>
                <a:spcPct val="20000"/>
              </a:spcAft>
            </a:pPr>
            <a:r>
              <a:rPr lang="en-GB" altLang="en-US" sz="600" dirty="0">
                <a:solidFill>
                  <a:schemeClr val="tx1"/>
                </a:solidFill>
              </a:rPr>
              <a:t>White</a:t>
            </a:r>
          </a:p>
          <a:p>
            <a:pPr>
              <a:lnSpc>
                <a:spcPct val="50000"/>
              </a:lnSpc>
              <a:spcBef>
                <a:spcPct val="20000"/>
              </a:spcBef>
              <a:spcAft>
                <a:spcPct val="20000"/>
              </a:spcAft>
            </a:pPr>
            <a:r>
              <a:rPr lang="en-GB" altLang="en-US" sz="600" dirty="0">
                <a:solidFill>
                  <a:schemeClr val="tx1"/>
                </a:solidFill>
              </a:rPr>
              <a:t>RGB = 255,</a:t>
            </a:r>
            <a:r>
              <a:rPr lang="en-GB" altLang="en-US" sz="600" baseline="0" dirty="0">
                <a:solidFill>
                  <a:schemeClr val="tx1"/>
                </a:solidFill>
              </a:rPr>
              <a:t> 255, 255</a:t>
            </a:r>
            <a:endParaRPr lang="en-GB" altLang="en-US" sz="600" dirty="0">
              <a:solidFill>
                <a:schemeClr val="tx1"/>
              </a:solidFill>
            </a:endParaRPr>
          </a:p>
        </p:txBody>
      </p:sp>
      <p:sp>
        <p:nvSpPr>
          <p:cNvPr id="37" name="Rectangle 36"/>
          <p:cNvSpPr>
            <a:spLocks noChangeArrowheads="1"/>
          </p:cNvSpPr>
          <p:nvPr userDrawn="1"/>
        </p:nvSpPr>
        <p:spPr bwMode="gray">
          <a:xfrm>
            <a:off x="9243060" y="4783857"/>
            <a:ext cx="2287949" cy="359642"/>
          </a:xfrm>
          <a:prstGeom prst="rect">
            <a:avLst/>
          </a:prstGeom>
          <a:noFill/>
          <a:ln>
            <a:noFill/>
          </a:ln>
          <a:effectLst/>
        </p:spPr>
        <p:txBody>
          <a:bodyPr wrap="square" lIns="135000" tIns="135000" rIns="54000" bIns="135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685800" eaLnBrk="1" fontAlgn="auto" latinLnBrk="0" hangingPunct="1">
              <a:lnSpc>
                <a:spcPct val="90000"/>
              </a:lnSpc>
              <a:spcBef>
                <a:spcPct val="20000"/>
              </a:spcBef>
              <a:spcAft>
                <a:spcPct val="20000"/>
              </a:spcAft>
              <a:buClrTx/>
              <a:buSzTx/>
              <a:buFontTx/>
              <a:buNone/>
              <a:tabLst/>
              <a:defRPr/>
            </a:pPr>
            <a:r>
              <a:rPr kumimoji="0" lang="en-GB" altLang="en-US" sz="900" b="1" i="0" u="none" strike="noStrike" kern="0" cap="none" spc="0" normalizeH="0" baseline="0" noProof="0" dirty="0">
                <a:ln>
                  <a:noFill/>
                </a:ln>
                <a:solidFill>
                  <a:schemeClr val="tx1"/>
                </a:solidFill>
                <a:effectLst/>
                <a:uLnTx/>
                <a:uFillTx/>
                <a:latin typeface="+mj-lt"/>
              </a:rPr>
              <a:t>NO </a:t>
            </a:r>
            <a:r>
              <a:rPr kumimoji="0" lang="en-GB" altLang="en-US" sz="900" b="1" i="0" u="none" strike="noStrike" kern="0" cap="none" spc="0" normalizeH="0" baseline="0" noProof="0">
                <a:ln>
                  <a:noFill/>
                </a:ln>
                <a:solidFill>
                  <a:schemeClr val="tx1"/>
                </a:solidFill>
                <a:effectLst/>
                <a:uLnTx/>
                <a:uFillTx/>
                <a:latin typeface="+mj-lt"/>
              </a:rPr>
              <a:t>CONTENT BELOW THIS LINE</a:t>
            </a:r>
            <a:endParaRPr kumimoji="0" lang="en-GB" altLang="en-US" sz="900" b="1" i="0" u="none" strike="noStrike" kern="0" cap="none" spc="0" normalizeH="0" baseline="0" noProof="0" dirty="0">
              <a:ln>
                <a:noFill/>
              </a:ln>
              <a:solidFill>
                <a:schemeClr val="tx1"/>
              </a:solidFill>
              <a:effectLst/>
              <a:uLnTx/>
              <a:uFillTx/>
              <a:latin typeface="+mj-lt"/>
            </a:endParaRPr>
          </a:p>
        </p:txBody>
      </p:sp>
      <p:cxnSp>
        <p:nvCxnSpPr>
          <p:cNvPr id="40" name="Straight Connector 39"/>
          <p:cNvCxnSpPr/>
          <p:nvPr userDrawn="1"/>
        </p:nvCxnSpPr>
        <p:spPr bwMode="gray">
          <a:xfrm flipH="1">
            <a:off x="9243060" y="4783857"/>
            <a:ext cx="2287949" cy="0"/>
          </a:xfrm>
          <a:prstGeom prst="line">
            <a:avLst/>
          </a:prstGeom>
          <a:noFill/>
          <a:ln w="12700" cap="flat" cmpd="sng" algn="ctr">
            <a:solidFill>
              <a:srgbClr val="FF0000"/>
            </a:solidFill>
            <a:prstDash val="solid"/>
            <a:miter lim="800000"/>
          </a:ln>
          <a:effectLst/>
        </p:spPr>
      </p:cxnSp>
      <p:cxnSp>
        <p:nvCxnSpPr>
          <p:cNvPr id="65" name="Straight Connector 64"/>
          <p:cNvCxnSpPr/>
          <p:nvPr userDrawn="1"/>
        </p:nvCxnSpPr>
        <p:spPr bwMode="gray">
          <a:xfrm flipH="1">
            <a:off x="9238988" y="1326602"/>
            <a:ext cx="2287949" cy="0"/>
          </a:xfrm>
          <a:prstGeom prst="line">
            <a:avLst/>
          </a:prstGeom>
          <a:noFill/>
          <a:ln w="6350" cap="flat" cmpd="sng" algn="ctr">
            <a:solidFill>
              <a:srgbClr val="FF0000"/>
            </a:solidFill>
            <a:prstDash val="dash"/>
            <a:miter lim="800000"/>
          </a:ln>
          <a:effectLst/>
        </p:spPr>
      </p:cxnSp>
    </p:spTree>
    <p:extLst>
      <p:ext uri="{BB962C8B-B14F-4D97-AF65-F5344CB8AC3E}">
        <p14:creationId xmlns:p14="http://schemas.microsoft.com/office/powerpoint/2010/main" val="12557499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4" r:id="rId5"/>
    <p:sldLayoutId id="2147483673" r:id="rId6"/>
    <p:sldLayoutId id="2147483655" r:id="rId7"/>
    <p:sldLayoutId id="2147483658" r:id="rId8"/>
    <p:sldLayoutId id="2147483661" r:id="rId9"/>
    <p:sldLayoutId id="2147483669" r:id="rId10"/>
    <p:sldLayoutId id="2147483659" r:id="rId11"/>
    <p:sldLayoutId id="2147483680" r:id="rId12"/>
    <p:sldLayoutId id="2147483671" r:id="rId13"/>
    <p:sldLayoutId id="2147483670" r:id="rId14"/>
    <p:sldLayoutId id="2147483660" r:id="rId15"/>
    <p:sldLayoutId id="2147483666" r:id="rId16"/>
    <p:sldLayoutId id="2147483665" r:id="rId17"/>
    <p:sldLayoutId id="2147483664" r:id="rId18"/>
    <p:sldLayoutId id="2147483663" r:id="rId19"/>
    <p:sldLayoutId id="2147483674" r:id="rId20"/>
    <p:sldLayoutId id="2147483676" r:id="rId21"/>
    <p:sldLayoutId id="2147483677" r:id="rId22"/>
    <p:sldLayoutId id="2147483675" r:id="rId23"/>
    <p:sldLayoutId id="2147483678" r:id="rId24"/>
    <p:sldLayoutId id="2147483679" r:id="rId25"/>
    <p:sldLayoutId id="2147483681" r:id="rId26"/>
    <p:sldLayoutId id="2147483682" r:id="rId27"/>
    <p:sldLayoutId id="2147483683" r:id="rId28"/>
    <p:sldLayoutId id="2147483667" r:id="rId29"/>
    <p:sldLayoutId id="2147483668" r:id="rId30"/>
    <p:sldLayoutId id="2147483672" r:id="rId31"/>
    <p:sldLayoutId id="2147483684" r:id="rId32"/>
    <p:sldLayoutId id="2147483652" r:id="rId33"/>
    <p:sldLayoutId id="2147483653" r:id="rId34"/>
    <p:sldLayoutId id="2147483662" r:id="rId35"/>
  </p:sldLayoutIdLst>
  <p:hf hdr="0"/>
  <p:txStyles>
    <p:titleStyle>
      <a:lvl1pPr algn="l" defTabSz="685800" rtl="0" eaLnBrk="1" latinLnBrk="0" hangingPunct="1">
        <a:lnSpc>
          <a:spcPct val="90000"/>
        </a:lnSpc>
        <a:spcBef>
          <a:spcPct val="0"/>
        </a:spcBef>
        <a:buNone/>
        <a:defRPr sz="2400" b="1" u="sng" kern="1200" cap="all" baseline="0">
          <a:solidFill>
            <a:schemeClr val="tx1"/>
          </a:solidFill>
          <a:latin typeface="+mj-lt"/>
          <a:ea typeface="+mj-ea"/>
          <a:cs typeface="+mj-cs"/>
        </a:defRPr>
      </a:lvl1pPr>
    </p:titleStyle>
    <p:bodyStyle>
      <a:lvl1pPr marL="0" indent="0" algn="l" defTabSz="540000" rtl="0" eaLnBrk="1" fontAlgn="base" latinLnBrk="0" hangingPunct="1">
        <a:lnSpc>
          <a:spcPct val="100000"/>
        </a:lnSpc>
        <a:spcBef>
          <a:spcPts val="0"/>
        </a:spcBef>
        <a:spcAft>
          <a:spcPts val="900"/>
        </a:spcAft>
        <a:buFont typeface="Arial"/>
        <a:buNone/>
        <a:defRPr sz="1100" b="1" kern="1200" cap="all" baseline="0">
          <a:solidFill>
            <a:schemeClr val="tx1"/>
          </a:solidFill>
          <a:latin typeface="+mn-lt"/>
          <a:ea typeface="+mn-ea"/>
          <a:cs typeface="+mn-cs"/>
        </a:defRPr>
      </a:lvl1pPr>
      <a:lvl2pPr marL="0" indent="-4763" algn="l" defTabSz="685800" rtl="0" eaLnBrk="1" latinLnBrk="0" hangingPunct="1">
        <a:lnSpc>
          <a:spcPct val="100000"/>
        </a:lnSpc>
        <a:spcBef>
          <a:spcPts val="0"/>
        </a:spcBef>
        <a:buFont typeface="Arial"/>
        <a:buNone/>
        <a:tabLst/>
        <a:defRPr sz="1200" kern="1200">
          <a:solidFill>
            <a:schemeClr val="tx1"/>
          </a:solidFill>
          <a:latin typeface="+mn-lt"/>
          <a:ea typeface="+mn-ea"/>
          <a:cs typeface="+mn-cs"/>
        </a:defRPr>
      </a:lvl2pPr>
      <a:lvl3pPr marL="135731" indent="-135731" algn="l" defTabSz="685800" rtl="0" eaLnBrk="1" latinLnBrk="0" hangingPunct="1">
        <a:lnSpc>
          <a:spcPct val="100000"/>
        </a:lnSpc>
        <a:spcBef>
          <a:spcPts val="600"/>
        </a:spcBef>
        <a:buFont typeface="Arial" charset="0"/>
        <a:buChar char="•"/>
        <a:tabLst/>
        <a:defRPr sz="1200" kern="1200">
          <a:solidFill>
            <a:schemeClr val="tx1"/>
          </a:solidFill>
          <a:latin typeface="+mn-lt"/>
          <a:ea typeface="+mn-ea"/>
          <a:cs typeface="+mn-cs"/>
        </a:defRPr>
      </a:lvl3pPr>
      <a:lvl4pPr marL="267891" indent="-132160" algn="l" defTabSz="685800" rtl="0" eaLnBrk="1" latinLnBrk="0" hangingPunct="1">
        <a:lnSpc>
          <a:spcPct val="100000"/>
        </a:lnSpc>
        <a:spcBef>
          <a:spcPts val="0"/>
        </a:spcBef>
        <a:buFont typeface="Helvetica" charset="0"/>
        <a:buChar char="⁃"/>
        <a:tabLst/>
        <a:defRPr sz="1200" kern="1200">
          <a:solidFill>
            <a:schemeClr val="tx1"/>
          </a:solidFill>
          <a:latin typeface="+mn-lt"/>
          <a:ea typeface="+mn-ea"/>
          <a:cs typeface="+mn-cs"/>
        </a:defRPr>
      </a:lvl4pPr>
      <a:lvl5pPr marL="404813" indent="-136922" algn="l" defTabSz="685800" rtl="0" eaLnBrk="1" latinLnBrk="0" hangingPunct="1">
        <a:lnSpc>
          <a:spcPct val="100000"/>
        </a:lnSpc>
        <a:spcBef>
          <a:spcPts val="0"/>
        </a:spcBef>
        <a:buFont typeface="Helvetica" charset="0"/>
        <a:buChar char="⁃"/>
        <a:tabLst/>
        <a:defRPr sz="120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56" userDrawn="1">
          <p15:clr>
            <a:srgbClr val="F26B43"/>
          </p15:clr>
        </p15:guide>
        <p15:guide id="4" orient="horz" pos="146" userDrawn="1">
          <p15:clr>
            <a:srgbClr val="F26B43"/>
          </p15:clr>
        </p15:guide>
        <p15:guide id="5" pos="5532" userDrawn="1">
          <p15:clr>
            <a:srgbClr val="F26B43"/>
          </p15:clr>
        </p15:guide>
        <p15:guide id="7" orient="horz" pos="554" userDrawn="1">
          <p15:clr>
            <a:srgbClr val="F26B43"/>
          </p15:clr>
        </p15:guide>
        <p15:guide id="8" orient="horz" pos="713" userDrawn="1">
          <p15:clr>
            <a:srgbClr val="F26B43"/>
          </p15:clr>
        </p15:guide>
        <p15:guide id="9" pos="5595" userDrawn="1">
          <p15:clr>
            <a:srgbClr val="F26B43"/>
          </p15:clr>
        </p15:guide>
        <p15:guide id="10" orient="horz" pos="2840" userDrawn="1">
          <p15:clr>
            <a:srgbClr val="F26B43"/>
          </p15:clr>
        </p15:guide>
        <p15:guide id="11" orient="horz" pos="3152" userDrawn="1">
          <p15:clr>
            <a:srgbClr val="F26B43"/>
          </p15:clr>
        </p15:guide>
        <p15:guide id="12" pos="1442" userDrawn="1">
          <p15:clr>
            <a:srgbClr val="F26B43"/>
          </p15:clr>
        </p15:guide>
        <p15:guide id="13" pos="4590" userDrawn="1">
          <p15:clr>
            <a:srgbClr val="F26B43"/>
          </p15:clr>
        </p15:guide>
        <p15:guide id="14" orient="horz" pos="1733" userDrawn="1">
          <p15:clr>
            <a:srgbClr val="F26B43"/>
          </p15:clr>
        </p15:guide>
        <p15:guide id="15" orient="horz" pos="591" userDrawn="1">
          <p15:clr>
            <a:srgbClr val="F26B43"/>
          </p15:clr>
        </p15:guide>
        <p15:guide id="16" pos="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Fostering SRHR – HIV partnerships through a youth </a:t>
            </a:r>
            <a:r>
              <a:rPr lang="en-US" sz="2800" dirty="0" err="1"/>
              <a:t>centred</a:t>
            </a:r>
            <a:r>
              <a:rPr lang="en-US" sz="2800" dirty="0"/>
              <a:t> approach</a:t>
            </a:r>
          </a:p>
        </p:txBody>
      </p:sp>
      <p:sp>
        <p:nvSpPr>
          <p:cNvPr id="3" name="Subtitle 2"/>
          <p:cNvSpPr>
            <a:spLocks noGrp="1"/>
          </p:cNvSpPr>
          <p:nvPr>
            <p:ph type="subTitle" idx="1"/>
          </p:nvPr>
        </p:nvSpPr>
        <p:spPr/>
        <p:txBody>
          <a:bodyPr/>
          <a:lstStyle/>
          <a:p>
            <a:r>
              <a:rPr lang="en-US" dirty="0"/>
              <a:t>Jael van der Heijden</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69086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0343" y="1467556"/>
            <a:ext cx="4308324" cy="1893617"/>
          </a:xfrm>
        </p:spPr>
        <p:txBody>
          <a:bodyPr/>
          <a:lstStyle/>
          <a:p>
            <a:r>
              <a:rPr lang="en-US" dirty="0"/>
              <a:t>“ </a:t>
            </a:r>
            <a:r>
              <a:rPr lang="en-US" sz="2000" dirty="0"/>
              <a:t>AS a social franchise we enable organizations to work with our empowerment model to achieve locally driven impact for young people’s </a:t>
            </a:r>
            <a:r>
              <a:rPr lang="en-US" sz="2000" dirty="0" err="1"/>
              <a:t>sRHR</a:t>
            </a:r>
            <a:r>
              <a:rPr lang="en-US" sz="2000" dirty="0"/>
              <a:t>, incl. HIV/AIDS</a:t>
            </a:r>
            <a:r>
              <a:rPr lang="en-US" dirty="0"/>
              <a:t>”</a:t>
            </a:r>
          </a:p>
        </p:txBody>
      </p:sp>
    </p:spTree>
    <p:extLst>
      <p:ext uri="{BB962C8B-B14F-4D97-AF65-F5344CB8AC3E}">
        <p14:creationId xmlns:p14="http://schemas.microsoft.com/office/powerpoint/2010/main" val="289286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80085" y="962527"/>
            <a:ext cx="5701966" cy="1275848"/>
          </a:xfrm>
        </p:spPr>
        <p:txBody>
          <a:bodyPr/>
          <a:lstStyle/>
          <a:p>
            <a:br>
              <a:rPr lang="en-US" dirty="0"/>
            </a:br>
            <a:br>
              <a:rPr lang="en-US" sz="1000" u="none" dirty="0"/>
            </a:br>
            <a:br>
              <a:rPr lang="en-US" sz="1000" u="none" dirty="0"/>
            </a:br>
            <a:br>
              <a:rPr lang="en-US" sz="1000" u="none" dirty="0"/>
            </a:br>
            <a:br>
              <a:rPr lang="en-US" sz="1000" u="none" dirty="0"/>
            </a:br>
            <a:br>
              <a:rPr lang="en-US" sz="1000" u="none" dirty="0"/>
            </a:br>
            <a:br>
              <a:rPr lang="en-US" sz="1000" u="none" dirty="0"/>
            </a:br>
            <a:br>
              <a:rPr lang="en-US" sz="1000" u="none" dirty="0"/>
            </a:br>
            <a:endParaRPr lang="en-US" sz="1000" u="none" dirty="0"/>
          </a:p>
        </p:txBody>
      </p:sp>
      <p:sp>
        <p:nvSpPr>
          <p:cNvPr id="9" name="Tekstvak 8"/>
          <p:cNvSpPr txBox="1"/>
          <p:nvPr/>
        </p:nvSpPr>
        <p:spPr>
          <a:xfrm>
            <a:off x="7073411" y="4626591"/>
            <a:ext cx="1828800" cy="300082"/>
          </a:xfrm>
          <a:prstGeom prst="rect">
            <a:avLst/>
          </a:prstGeom>
          <a:noFill/>
        </p:spPr>
        <p:txBody>
          <a:bodyPr wrap="square" rtlCol="0">
            <a:spAutoFit/>
          </a:bodyPr>
          <a:lstStyle/>
          <a:p>
            <a:r>
              <a:rPr lang="en-US" dirty="0"/>
              <a:t>    </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544" y="935163"/>
            <a:ext cx="2937567" cy="3916755"/>
          </a:xfrm>
          <a:prstGeom prst="rect">
            <a:avLst/>
          </a:prstGeom>
        </p:spPr>
      </p:pic>
      <p:sp>
        <p:nvSpPr>
          <p:cNvPr id="8" name="Rechthoek 7"/>
          <p:cNvSpPr/>
          <p:nvPr/>
        </p:nvSpPr>
        <p:spPr>
          <a:xfrm>
            <a:off x="6624400" y="1221885"/>
            <a:ext cx="1642857" cy="823302"/>
          </a:xfrm>
          <a:prstGeom prst="rect">
            <a:avLst/>
          </a:prstGeom>
        </p:spPr>
        <p:txBody>
          <a:bodyPr wrap="square">
            <a:spAutoFit/>
          </a:bodyPr>
          <a:lstStyle/>
          <a:p>
            <a:r>
              <a:rPr lang="en-US" sz="3400" b="1" u="sng" cap="all" dirty="0">
                <a:solidFill>
                  <a:srgbClr val="000000"/>
                </a:solidFill>
                <a:ea typeface="+mj-ea"/>
                <a:cs typeface="+mj-cs"/>
              </a:rPr>
              <a:t>Olivia </a:t>
            </a:r>
            <a:br>
              <a:rPr lang="en-US" sz="3400" b="1" u="sng" cap="all" dirty="0">
                <a:solidFill>
                  <a:srgbClr val="000000"/>
                </a:solidFill>
                <a:ea typeface="+mj-ea"/>
                <a:cs typeface="+mj-cs"/>
              </a:rPr>
            </a:br>
            <a:endParaRPr lang="nl-NL" dirty="0"/>
          </a:p>
        </p:txBody>
      </p:sp>
    </p:spTree>
    <p:extLst>
      <p:ext uri="{BB962C8B-B14F-4D97-AF65-F5344CB8AC3E}">
        <p14:creationId xmlns:p14="http://schemas.microsoft.com/office/powerpoint/2010/main" val="43814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9183" y="1193135"/>
            <a:ext cx="2446092" cy="2396732"/>
          </a:xfrm>
        </p:spPr>
        <p:txBody>
          <a:bodyPr/>
          <a:lstStyle/>
          <a:p>
            <a:r>
              <a:rPr lang="en-GB" sz="2000" dirty="0"/>
              <a:t>storytelling event “Speak up, Speak out: voices of young rural women and girls.” – CSW 2018</a:t>
            </a:r>
            <a:endParaRPr lang="en-US" sz="2000" dirty="0"/>
          </a:p>
        </p:txBody>
      </p:sp>
      <p:pic>
        <p:nvPicPr>
          <p:cNvPr id="2" name="Tijdelijke aanduiding voor inhoud 1"/>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165231" y="585207"/>
            <a:ext cx="5631814" cy="4223860"/>
          </a:xfrm>
        </p:spPr>
      </p:pic>
    </p:spTree>
    <p:extLst>
      <p:ext uri="{BB962C8B-B14F-4D97-AF65-F5344CB8AC3E}">
        <p14:creationId xmlns:p14="http://schemas.microsoft.com/office/powerpoint/2010/main" val="723525786"/>
      </p:ext>
    </p:extLst>
  </p:cSld>
  <p:clrMapOvr>
    <a:masterClrMapping/>
  </p:clrMapOvr>
</p:sld>
</file>

<file path=ppt/theme/theme1.xml><?xml version="1.0" encoding="utf-8"?>
<a:theme xmlns:a="http://schemas.openxmlformats.org/drawingml/2006/main" name="[dance 4 life - Office] Theme">
  <a:themeElements>
    <a:clrScheme name="Dance4Life - 2017 [20170920]">
      <a:dk1>
        <a:srgbClr val="000000"/>
      </a:dk1>
      <a:lt1>
        <a:srgbClr val="FFFFFF"/>
      </a:lt1>
      <a:dk2>
        <a:srgbClr val="A5A5A5"/>
      </a:dk2>
      <a:lt2>
        <a:srgbClr val="F6F6F6"/>
      </a:lt2>
      <a:accent1>
        <a:srgbClr val="D72221"/>
      </a:accent1>
      <a:accent2>
        <a:srgbClr val="210A01"/>
      </a:accent2>
      <a:accent3>
        <a:srgbClr val="FFFFFF"/>
      </a:accent3>
      <a:accent4>
        <a:srgbClr val="D72221"/>
      </a:accent4>
      <a:accent5>
        <a:srgbClr val="000000"/>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71002] D4L -  Powerpoint 16x9 - Template.potx" id="{82120B09-1E70-4F11-A030-3A13F691D928}" vid="{5B8248B0-DB53-4CD1-B7C0-B0F6E1B8A2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D4L -  Powerpoint 16x9 - Template</Template>
  <TotalTime>100</TotalTime>
  <Words>540</Words>
  <Application>Microsoft Office PowerPoint</Application>
  <PresentationFormat>Diavoorstelling (16:9)</PresentationFormat>
  <Paragraphs>38</Paragraphs>
  <Slides>4</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vt:i4>
      </vt:variant>
    </vt:vector>
  </HeadingPairs>
  <TitlesOfParts>
    <vt:vector size="10" baseType="lpstr">
      <vt:lpstr>Arial</vt:lpstr>
      <vt:lpstr>Arial Black</vt:lpstr>
      <vt:lpstr>Calibri</vt:lpstr>
      <vt:lpstr>Garamond</vt:lpstr>
      <vt:lpstr>Helvetica</vt:lpstr>
      <vt:lpstr>[dance 4 life - Office] Theme</vt:lpstr>
      <vt:lpstr>Fostering SRHR – HIV partnerships through a youth centred approach</vt:lpstr>
      <vt:lpstr>PowerPoint-presentatie</vt:lpstr>
      <vt:lpstr>        </vt:lpstr>
      <vt:lpstr>PowerPoint-presentatie</vt:lpstr>
    </vt:vector>
  </TitlesOfParts>
  <Company>Art Of Automation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SRHR – HIV partnerships through a youth centred approach</dc:title>
  <dc:creator>Jael van der Heijden | dance4life</dc:creator>
  <cp:lastModifiedBy>Jael van der Heijden</cp:lastModifiedBy>
  <cp:revision>21</cp:revision>
  <dcterms:created xsi:type="dcterms:W3CDTF">2018-07-20T15:44:38Z</dcterms:created>
  <dcterms:modified xsi:type="dcterms:W3CDTF">2018-07-20T19:59:29Z</dcterms:modified>
</cp:coreProperties>
</file>